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63" r:id="rId5"/>
    <p:sldId id="262" r:id="rId6"/>
    <p:sldId id="270" r:id="rId7"/>
    <p:sldId id="264" r:id="rId8"/>
    <p:sldId id="266" r:id="rId9"/>
    <p:sldId id="267" r:id="rId10"/>
    <p:sldId id="268" r:id="rId11"/>
    <p:sldId id="269" r:id="rId12"/>
    <p:sldId id="265" r:id="rId13"/>
    <p:sldId id="271" r:id="rId14"/>
    <p:sldId id="272" r:id="rId15"/>
    <p:sldId id="273" r:id="rId16"/>
    <p:sldId id="281" r:id="rId17"/>
    <p:sldId id="282" r:id="rId18"/>
    <p:sldId id="274" r:id="rId19"/>
    <p:sldId id="275" r:id="rId20"/>
    <p:sldId id="260" r:id="rId21"/>
    <p:sldId id="277" r:id="rId22"/>
    <p:sldId id="283" r:id="rId23"/>
    <p:sldId id="276" r:id="rId24"/>
    <p:sldId id="278" r:id="rId25"/>
    <p:sldId id="279" r:id="rId2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2687" autoAdjust="0"/>
  </p:normalViewPr>
  <p:slideViewPr>
    <p:cSldViewPr>
      <p:cViewPr varScale="1">
        <p:scale>
          <a:sx n="98" d="100"/>
          <a:sy n="98" d="100"/>
        </p:scale>
        <p:origin x="-2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782FEE-4A49-4290-A77E-6E9B83940B3E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de-DE"/>
        </a:p>
      </dgm:t>
    </dgm:pt>
    <dgm:pt modelId="{C9E5FF3F-DD6A-4D57-8747-54C1DDA22217}">
      <dgm:prSet phldrT="[Text]"/>
      <dgm:spPr/>
      <dgm:t>
        <a:bodyPr/>
        <a:lstStyle/>
        <a:p>
          <a:r>
            <a:rPr lang="de-DE" dirty="0" smtClean="0"/>
            <a:t>Finanzierung</a:t>
          </a:r>
          <a:endParaRPr lang="de-DE" dirty="0"/>
        </a:p>
      </dgm:t>
    </dgm:pt>
    <dgm:pt modelId="{86E3D32A-0294-4A6E-8CB1-544217718967}" type="parTrans" cxnId="{67E45034-71CC-412C-9C7C-423A7AF66DE6}">
      <dgm:prSet/>
      <dgm:spPr/>
      <dgm:t>
        <a:bodyPr/>
        <a:lstStyle/>
        <a:p>
          <a:endParaRPr lang="de-DE"/>
        </a:p>
      </dgm:t>
    </dgm:pt>
    <dgm:pt modelId="{987F5C8D-B6F3-4504-A078-250241B7AA48}" type="sibTrans" cxnId="{67E45034-71CC-412C-9C7C-423A7AF66DE6}">
      <dgm:prSet/>
      <dgm:spPr/>
      <dgm:t>
        <a:bodyPr/>
        <a:lstStyle/>
        <a:p>
          <a:endParaRPr lang="de-DE"/>
        </a:p>
      </dgm:t>
    </dgm:pt>
    <dgm:pt modelId="{D2E95E74-6E55-4A21-80D5-BC7762F4DA67}">
      <dgm:prSet phldrT="[Text]"/>
      <dgm:spPr/>
      <dgm:t>
        <a:bodyPr/>
        <a:lstStyle/>
        <a:p>
          <a:r>
            <a:rPr lang="de-DE" dirty="0" smtClean="0"/>
            <a:t>Aussen-</a:t>
          </a:r>
          <a:br>
            <a:rPr lang="de-DE" dirty="0" smtClean="0"/>
          </a:br>
          <a:r>
            <a:rPr lang="de-DE" dirty="0" smtClean="0"/>
            <a:t>finanzierung</a:t>
          </a:r>
        </a:p>
      </dgm:t>
    </dgm:pt>
    <dgm:pt modelId="{4F620B9F-BD85-4BA2-85A1-B49B855D2A39}" type="parTrans" cxnId="{1EE1AA70-F2C0-499C-AF95-32C04DA9585B}">
      <dgm:prSet/>
      <dgm:spPr/>
      <dgm:t>
        <a:bodyPr/>
        <a:lstStyle/>
        <a:p>
          <a:endParaRPr lang="de-DE" dirty="0"/>
        </a:p>
      </dgm:t>
    </dgm:pt>
    <dgm:pt modelId="{BDD03F3E-1942-4D8C-97AF-4AA2A9D451CF}" type="sibTrans" cxnId="{1EE1AA70-F2C0-499C-AF95-32C04DA9585B}">
      <dgm:prSet/>
      <dgm:spPr/>
      <dgm:t>
        <a:bodyPr/>
        <a:lstStyle/>
        <a:p>
          <a:endParaRPr lang="de-DE"/>
        </a:p>
      </dgm:t>
    </dgm:pt>
    <dgm:pt modelId="{29437BE2-A575-4DA9-9220-CBFA07522632}">
      <dgm:prSet phldrT="[Text]"/>
      <dgm:spPr/>
      <dgm:t>
        <a:bodyPr/>
        <a:lstStyle/>
        <a:p>
          <a:r>
            <a:rPr lang="de-DE" dirty="0" smtClean="0"/>
            <a:t>Innen-</a:t>
          </a:r>
          <a:br>
            <a:rPr lang="de-DE" dirty="0" smtClean="0"/>
          </a:br>
          <a:r>
            <a:rPr lang="de-DE" dirty="0" smtClean="0"/>
            <a:t>finanzierung</a:t>
          </a:r>
          <a:endParaRPr lang="de-DE" dirty="0"/>
        </a:p>
      </dgm:t>
    </dgm:pt>
    <dgm:pt modelId="{34D70122-F622-4A7E-8409-B6A3E60AE702}" type="parTrans" cxnId="{6FF3049A-D72A-4AFC-810B-282D98DAD826}">
      <dgm:prSet/>
      <dgm:spPr/>
      <dgm:t>
        <a:bodyPr/>
        <a:lstStyle/>
        <a:p>
          <a:endParaRPr lang="de-DE" dirty="0"/>
        </a:p>
      </dgm:t>
    </dgm:pt>
    <dgm:pt modelId="{A46D5345-0FF3-413E-8B7B-3A9FA8DC2BD2}" type="sibTrans" cxnId="{6FF3049A-D72A-4AFC-810B-282D98DAD826}">
      <dgm:prSet/>
      <dgm:spPr/>
      <dgm:t>
        <a:bodyPr/>
        <a:lstStyle/>
        <a:p>
          <a:endParaRPr lang="de-DE"/>
        </a:p>
      </dgm:t>
    </dgm:pt>
    <dgm:pt modelId="{637C1C4E-4F37-47D8-9896-30DDE52A8644}">
      <dgm:prSet/>
      <dgm:spPr/>
      <dgm:t>
        <a:bodyPr/>
        <a:lstStyle/>
        <a:p>
          <a:r>
            <a:rPr lang="de-DE" dirty="0" smtClean="0"/>
            <a:t>Kredit-</a:t>
          </a:r>
          <a:br>
            <a:rPr lang="de-DE" dirty="0" smtClean="0"/>
          </a:br>
          <a:r>
            <a:rPr lang="de-DE" dirty="0" smtClean="0"/>
            <a:t>finanzierung</a:t>
          </a:r>
          <a:endParaRPr lang="de-DE" dirty="0"/>
        </a:p>
      </dgm:t>
    </dgm:pt>
    <dgm:pt modelId="{53A61AC0-E6F5-472E-BC52-9A61A0C870E0}" type="parTrans" cxnId="{85941DF8-2EDC-438C-935E-5ACCF876A1DB}">
      <dgm:prSet/>
      <dgm:spPr/>
      <dgm:t>
        <a:bodyPr/>
        <a:lstStyle/>
        <a:p>
          <a:endParaRPr lang="de-DE" dirty="0"/>
        </a:p>
      </dgm:t>
    </dgm:pt>
    <dgm:pt modelId="{815B12F5-8DA8-422E-AE68-81BE3856AF9B}" type="sibTrans" cxnId="{85941DF8-2EDC-438C-935E-5ACCF876A1DB}">
      <dgm:prSet/>
      <dgm:spPr/>
      <dgm:t>
        <a:bodyPr/>
        <a:lstStyle/>
        <a:p>
          <a:endParaRPr lang="de-DE"/>
        </a:p>
      </dgm:t>
    </dgm:pt>
    <dgm:pt modelId="{6F507FE9-876E-4AAC-A98D-411197320933}">
      <dgm:prSet/>
      <dgm:spPr/>
      <dgm:t>
        <a:bodyPr/>
        <a:lstStyle/>
        <a:p>
          <a:r>
            <a:rPr lang="de-DE" dirty="0" smtClean="0"/>
            <a:t>Gegenwert aus</a:t>
          </a:r>
          <a:br>
            <a:rPr lang="de-DE" dirty="0" smtClean="0"/>
          </a:br>
          <a:r>
            <a:rPr lang="de-DE" dirty="0" smtClean="0"/>
            <a:t>Abschreibungen und Rückstellungen</a:t>
          </a:r>
          <a:endParaRPr lang="de-DE" dirty="0"/>
        </a:p>
      </dgm:t>
    </dgm:pt>
    <dgm:pt modelId="{42C65305-2780-4F24-A5A8-1E566722FBAF}" type="parTrans" cxnId="{AFCC5988-A35C-405C-A35D-81AAB03C59E9}">
      <dgm:prSet/>
      <dgm:spPr/>
      <dgm:t>
        <a:bodyPr/>
        <a:lstStyle/>
        <a:p>
          <a:endParaRPr lang="de-DE" dirty="0"/>
        </a:p>
      </dgm:t>
    </dgm:pt>
    <dgm:pt modelId="{C0232661-CB57-413E-9823-1304FA51A12B}" type="sibTrans" cxnId="{AFCC5988-A35C-405C-A35D-81AAB03C59E9}">
      <dgm:prSet/>
      <dgm:spPr/>
      <dgm:t>
        <a:bodyPr/>
        <a:lstStyle/>
        <a:p>
          <a:endParaRPr lang="de-DE"/>
        </a:p>
      </dgm:t>
    </dgm:pt>
    <dgm:pt modelId="{7725A2D2-13FC-427D-85D1-D9846F59B708}">
      <dgm:prSet/>
      <dgm:spPr/>
      <dgm:t>
        <a:bodyPr/>
        <a:lstStyle/>
        <a:p>
          <a:r>
            <a:rPr lang="de-DE" dirty="0" smtClean="0"/>
            <a:t>Selbstfinanzierung</a:t>
          </a:r>
          <a:endParaRPr lang="de-DE" dirty="0"/>
        </a:p>
      </dgm:t>
    </dgm:pt>
    <dgm:pt modelId="{0355895D-D208-4737-A9ED-42FE0043DE19}" type="parTrans" cxnId="{761E9D00-5EFF-4CE8-8796-4727B1A84104}">
      <dgm:prSet/>
      <dgm:spPr/>
      <dgm:t>
        <a:bodyPr/>
        <a:lstStyle/>
        <a:p>
          <a:endParaRPr lang="de-DE" dirty="0"/>
        </a:p>
      </dgm:t>
    </dgm:pt>
    <dgm:pt modelId="{D8272315-0A2D-4D33-ACCA-1E3A8708E50D}" type="sibTrans" cxnId="{761E9D00-5EFF-4CE8-8796-4727B1A84104}">
      <dgm:prSet/>
      <dgm:spPr/>
      <dgm:t>
        <a:bodyPr/>
        <a:lstStyle/>
        <a:p>
          <a:endParaRPr lang="de-DE"/>
        </a:p>
      </dgm:t>
    </dgm:pt>
    <dgm:pt modelId="{ADDC82AF-D306-4FE6-ADD1-43F89A5FB6AB}">
      <dgm:prSet/>
      <dgm:spPr/>
      <dgm:t>
        <a:bodyPr/>
        <a:lstStyle/>
        <a:p>
          <a:r>
            <a:rPr lang="de-DE" dirty="0" smtClean="0"/>
            <a:t>Beteiligungs-</a:t>
          </a:r>
          <a:br>
            <a:rPr lang="de-DE" dirty="0" smtClean="0"/>
          </a:br>
          <a:r>
            <a:rPr lang="de-DE" dirty="0" smtClean="0"/>
            <a:t>finanzierung</a:t>
          </a:r>
          <a:endParaRPr lang="de-DE" dirty="0"/>
        </a:p>
      </dgm:t>
    </dgm:pt>
    <dgm:pt modelId="{C1B2E3B5-FBE1-42F9-9064-519C877C19C8}" type="parTrans" cxnId="{4E59B370-EFB9-470B-B630-5DE3ED4199FA}">
      <dgm:prSet/>
      <dgm:spPr/>
      <dgm:t>
        <a:bodyPr/>
        <a:lstStyle/>
        <a:p>
          <a:endParaRPr lang="de-DE" dirty="0"/>
        </a:p>
      </dgm:t>
    </dgm:pt>
    <dgm:pt modelId="{DED26A59-F4AD-4AE7-AB75-77010F18C402}" type="sibTrans" cxnId="{4E59B370-EFB9-470B-B630-5DE3ED4199FA}">
      <dgm:prSet/>
      <dgm:spPr/>
      <dgm:t>
        <a:bodyPr/>
        <a:lstStyle/>
        <a:p>
          <a:endParaRPr lang="de-DE"/>
        </a:p>
      </dgm:t>
    </dgm:pt>
    <dgm:pt modelId="{5F08DAFA-4E81-495B-B561-2287F94DCD11}" type="pres">
      <dgm:prSet presAssocID="{85782FEE-4A49-4290-A77E-6E9B83940B3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8BA169BA-7EF5-4C8A-9679-80103BE25B3A}" type="pres">
      <dgm:prSet presAssocID="{C9E5FF3F-DD6A-4D57-8747-54C1DDA22217}" presName="hierRoot1" presStyleCnt="0">
        <dgm:presLayoutVars>
          <dgm:hierBranch val="init"/>
        </dgm:presLayoutVars>
      </dgm:prSet>
      <dgm:spPr/>
    </dgm:pt>
    <dgm:pt modelId="{E2D6C4C7-A561-4D06-9D52-289DF2F70C73}" type="pres">
      <dgm:prSet presAssocID="{C9E5FF3F-DD6A-4D57-8747-54C1DDA22217}" presName="rootComposite1" presStyleCnt="0"/>
      <dgm:spPr/>
    </dgm:pt>
    <dgm:pt modelId="{2CD3FDA2-47D9-4A94-B852-3448154C0BA0}" type="pres">
      <dgm:prSet presAssocID="{C9E5FF3F-DD6A-4D57-8747-54C1DDA22217}" presName="rootText1" presStyleLbl="node0" presStyleIdx="0" presStyleCnt="1" custScaleY="59931" custLinFactNeighborX="-2084" custLinFactNeighborY="-9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1957B226-B66F-4D48-B3E6-BA0E79477621}" type="pres">
      <dgm:prSet presAssocID="{C9E5FF3F-DD6A-4D57-8747-54C1DDA22217}" presName="rootConnector1" presStyleLbl="node1" presStyleIdx="0" presStyleCnt="0"/>
      <dgm:spPr/>
      <dgm:t>
        <a:bodyPr/>
        <a:lstStyle/>
        <a:p>
          <a:endParaRPr lang="de-DE"/>
        </a:p>
      </dgm:t>
    </dgm:pt>
    <dgm:pt modelId="{ED538AA1-6ADE-482A-9C5E-AF2D3EB690B3}" type="pres">
      <dgm:prSet presAssocID="{C9E5FF3F-DD6A-4D57-8747-54C1DDA22217}" presName="hierChild2" presStyleCnt="0"/>
      <dgm:spPr/>
    </dgm:pt>
    <dgm:pt modelId="{6765ABF0-1417-4830-B5E4-6E58F7EABF85}" type="pres">
      <dgm:prSet presAssocID="{4F620B9F-BD85-4BA2-85A1-B49B855D2A39}" presName="Name37" presStyleLbl="parChTrans1D2" presStyleIdx="0" presStyleCnt="2"/>
      <dgm:spPr/>
      <dgm:t>
        <a:bodyPr/>
        <a:lstStyle/>
        <a:p>
          <a:endParaRPr lang="de-DE"/>
        </a:p>
      </dgm:t>
    </dgm:pt>
    <dgm:pt modelId="{CED4E2DD-5AF4-4658-A068-A3657E406C8F}" type="pres">
      <dgm:prSet presAssocID="{D2E95E74-6E55-4A21-80D5-BC7762F4DA67}" presName="hierRoot2" presStyleCnt="0">
        <dgm:presLayoutVars>
          <dgm:hierBranch val="init"/>
        </dgm:presLayoutVars>
      </dgm:prSet>
      <dgm:spPr/>
    </dgm:pt>
    <dgm:pt modelId="{6863779D-F68D-4B61-ABA5-BFA3E1E4F3E2}" type="pres">
      <dgm:prSet presAssocID="{D2E95E74-6E55-4A21-80D5-BC7762F4DA67}" presName="rootComposite" presStyleCnt="0"/>
      <dgm:spPr/>
    </dgm:pt>
    <dgm:pt modelId="{483FC8DD-76A1-483E-8DFE-FF5EEFD28698}" type="pres">
      <dgm:prSet presAssocID="{D2E95E74-6E55-4A21-80D5-BC7762F4DA67}" presName="rootText" presStyleLbl="node2" presStyleIdx="0" presStyleCnt="2" custLinFactNeighborX="-29654" custLinFactNeighborY="245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0037AD1B-B18E-46A9-B6A8-B5E5AB7028AE}" type="pres">
      <dgm:prSet presAssocID="{D2E95E74-6E55-4A21-80D5-BC7762F4DA67}" presName="rootConnector" presStyleLbl="node2" presStyleIdx="0" presStyleCnt="2"/>
      <dgm:spPr/>
      <dgm:t>
        <a:bodyPr/>
        <a:lstStyle/>
        <a:p>
          <a:endParaRPr lang="de-DE"/>
        </a:p>
      </dgm:t>
    </dgm:pt>
    <dgm:pt modelId="{80836D3F-3596-427C-9E2F-3432269819C7}" type="pres">
      <dgm:prSet presAssocID="{D2E95E74-6E55-4A21-80D5-BC7762F4DA67}" presName="hierChild4" presStyleCnt="0"/>
      <dgm:spPr/>
    </dgm:pt>
    <dgm:pt modelId="{EC73EF26-94F8-4617-91E7-D809AC2F9DE0}" type="pres">
      <dgm:prSet presAssocID="{53A61AC0-E6F5-472E-BC52-9A61A0C870E0}" presName="Name37" presStyleLbl="parChTrans1D3" presStyleIdx="0" presStyleCnt="4"/>
      <dgm:spPr/>
      <dgm:t>
        <a:bodyPr/>
        <a:lstStyle/>
        <a:p>
          <a:endParaRPr lang="de-DE"/>
        </a:p>
      </dgm:t>
    </dgm:pt>
    <dgm:pt modelId="{5A1686E6-33E7-4916-902E-5D7AFC9E59C4}" type="pres">
      <dgm:prSet presAssocID="{637C1C4E-4F37-47D8-9896-30DDE52A8644}" presName="hierRoot2" presStyleCnt="0">
        <dgm:presLayoutVars>
          <dgm:hierBranch val="init"/>
        </dgm:presLayoutVars>
      </dgm:prSet>
      <dgm:spPr/>
    </dgm:pt>
    <dgm:pt modelId="{618DCD2A-38EA-4013-BF5E-397F991AE52E}" type="pres">
      <dgm:prSet presAssocID="{637C1C4E-4F37-47D8-9896-30DDE52A8644}" presName="rootComposite" presStyleCnt="0"/>
      <dgm:spPr/>
    </dgm:pt>
    <dgm:pt modelId="{55E5C7E8-3CDC-41E2-A776-C3FF066800FC}" type="pres">
      <dgm:prSet presAssocID="{637C1C4E-4F37-47D8-9896-30DDE52A8644}" presName="rootText" presStyleLbl="node3" presStyleIdx="0" presStyleCnt="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DA9C3E62-58C9-4617-BFD2-5A367A16E99C}" type="pres">
      <dgm:prSet presAssocID="{637C1C4E-4F37-47D8-9896-30DDE52A8644}" presName="rootConnector" presStyleLbl="node3" presStyleIdx="0" presStyleCnt="4"/>
      <dgm:spPr/>
      <dgm:t>
        <a:bodyPr/>
        <a:lstStyle/>
        <a:p>
          <a:endParaRPr lang="de-DE"/>
        </a:p>
      </dgm:t>
    </dgm:pt>
    <dgm:pt modelId="{518B291F-E53A-4101-B785-7144EF9D8C17}" type="pres">
      <dgm:prSet presAssocID="{637C1C4E-4F37-47D8-9896-30DDE52A8644}" presName="hierChild4" presStyleCnt="0"/>
      <dgm:spPr/>
    </dgm:pt>
    <dgm:pt modelId="{C445B7B5-43CF-4705-B7E3-F48689B24A7D}" type="pres">
      <dgm:prSet presAssocID="{637C1C4E-4F37-47D8-9896-30DDE52A8644}" presName="hierChild5" presStyleCnt="0"/>
      <dgm:spPr/>
    </dgm:pt>
    <dgm:pt modelId="{A74424DB-A3C3-4F9D-B596-2AC99A40AF69}" type="pres">
      <dgm:prSet presAssocID="{C1B2E3B5-FBE1-42F9-9064-519C877C19C8}" presName="Name37" presStyleLbl="parChTrans1D3" presStyleIdx="1" presStyleCnt="4"/>
      <dgm:spPr/>
      <dgm:t>
        <a:bodyPr/>
        <a:lstStyle/>
        <a:p>
          <a:endParaRPr lang="de-DE"/>
        </a:p>
      </dgm:t>
    </dgm:pt>
    <dgm:pt modelId="{60F07DBC-B37A-473F-A6A4-415F298E96D0}" type="pres">
      <dgm:prSet presAssocID="{ADDC82AF-D306-4FE6-ADD1-43F89A5FB6AB}" presName="hierRoot2" presStyleCnt="0">
        <dgm:presLayoutVars>
          <dgm:hierBranch val="init"/>
        </dgm:presLayoutVars>
      </dgm:prSet>
      <dgm:spPr/>
    </dgm:pt>
    <dgm:pt modelId="{7339DC38-8F6C-47E6-89A7-84CA9576A9B8}" type="pres">
      <dgm:prSet presAssocID="{ADDC82AF-D306-4FE6-ADD1-43F89A5FB6AB}" presName="rootComposite" presStyleCnt="0"/>
      <dgm:spPr/>
    </dgm:pt>
    <dgm:pt modelId="{D74F2ADD-AE27-46DD-BA86-6DFB1B70BD3E}" type="pres">
      <dgm:prSet presAssocID="{ADDC82AF-D306-4FE6-ADD1-43F89A5FB6AB}" presName="rootText" presStyleLbl="node3" presStyleIdx="1" presStyleCnt="4" custLinFactNeighborX="-5109" custLinFactNeighborY="-83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0CE09B07-50C8-4D33-A2E0-55EAB8C28220}" type="pres">
      <dgm:prSet presAssocID="{ADDC82AF-D306-4FE6-ADD1-43F89A5FB6AB}" presName="rootConnector" presStyleLbl="node3" presStyleIdx="1" presStyleCnt="4"/>
      <dgm:spPr/>
      <dgm:t>
        <a:bodyPr/>
        <a:lstStyle/>
        <a:p>
          <a:endParaRPr lang="de-DE"/>
        </a:p>
      </dgm:t>
    </dgm:pt>
    <dgm:pt modelId="{97B5412E-9A57-4A31-9AB6-9A595B4E595D}" type="pres">
      <dgm:prSet presAssocID="{ADDC82AF-D306-4FE6-ADD1-43F89A5FB6AB}" presName="hierChild4" presStyleCnt="0"/>
      <dgm:spPr/>
    </dgm:pt>
    <dgm:pt modelId="{2C81E92D-7901-425C-9817-6305584B27E9}" type="pres">
      <dgm:prSet presAssocID="{ADDC82AF-D306-4FE6-ADD1-43F89A5FB6AB}" presName="hierChild5" presStyleCnt="0"/>
      <dgm:spPr/>
    </dgm:pt>
    <dgm:pt modelId="{D197FE50-B9E1-4387-B269-5BDD0CBD4FCA}" type="pres">
      <dgm:prSet presAssocID="{D2E95E74-6E55-4A21-80D5-BC7762F4DA67}" presName="hierChild5" presStyleCnt="0"/>
      <dgm:spPr/>
    </dgm:pt>
    <dgm:pt modelId="{2C74E252-717C-421D-B264-318133FEF4FF}" type="pres">
      <dgm:prSet presAssocID="{34D70122-F622-4A7E-8409-B6A3E60AE702}" presName="Name37" presStyleLbl="parChTrans1D2" presStyleIdx="1" presStyleCnt="2"/>
      <dgm:spPr/>
      <dgm:t>
        <a:bodyPr/>
        <a:lstStyle/>
        <a:p>
          <a:endParaRPr lang="de-DE"/>
        </a:p>
      </dgm:t>
    </dgm:pt>
    <dgm:pt modelId="{1605AEB5-A978-4E3F-BD77-3CA0B931550E}" type="pres">
      <dgm:prSet presAssocID="{29437BE2-A575-4DA9-9220-CBFA07522632}" presName="hierRoot2" presStyleCnt="0">
        <dgm:presLayoutVars>
          <dgm:hierBranch val="init"/>
        </dgm:presLayoutVars>
      </dgm:prSet>
      <dgm:spPr/>
    </dgm:pt>
    <dgm:pt modelId="{80CAA22B-4657-42E8-88FB-7B1E1D22D46E}" type="pres">
      <dgm:prSet presAssocID="{29437BE2-A575-4DA9-9220-CBFA07522632}" presName="rootComposite" presStyleCnt="0"/>
      <dgm:spPr/>
    </dgm:pt>
    <dgm:pt modelId="{637A19FF-64FD-4135-AC66-0EBCAECBAECE}" type="pres">
      <dgm:prSet presAssocID="{29437BE2-A575-4DA9-9220-CBFA07522632}" presName="rootText" presStyleLbl="node2" presStyleIdx="1" presStyleCnt="2" custLinFactNeighborX="34292" custLinFactNeighborY="245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D2E12450-FD0F-42A2-BC20-00A9FD32C4B7}" type="pres">
      <dgm:prSet presAssocID="{29437BE2-A575-4DA9-9220-CBFA07522632}" presName="rootConnector" presStyleLbl="node2" presStyleIdx="1" presStyleCnt="2"/>
      <dgm:spPr/>
      <dgm:t>
        <a:bodyPr/>
        <a:lstStyle/>
        <a:p>
          <a:endParaRPr lang="de-DE"/>
        </a:p>
      </dgm:t>
    </dgm:pt>
    <dgm:pt modelId="{F9EBD62F-AF02-4337-861F-DEA51A5FC4D4}" type="pres">
      <dgm:prSet presAssocID="{29437BE2-A575-4DA9-9220-CBFA07522632}" presName="hierChild4" presStyleCnt="0"/>
      <dgm:spPr/>
    </dgm:pt>
    <dgm:pt modelId="{804D81DA-0D1E-4920-842A-F318FC0F8DFC}" type="pres">
      <dgm:prSet presAssocID="{42C65305-2780-4F24-A5A8-1E566722FBAF}" presName="Name37" presStyleLbl="parChTrans1D3" presStyleIdx="2" presStyleCnt="4"/>
      <dgm:spPr/>
      <dgm:t>
        <a:bodyPr/>
        <a:lstStyle/>
        <a:p>
          <a:endParaRPr lang="de-DE"/>
        </a:p>
      </dgm:t>
    </dgm:pt>
    <dgm:pt modelId="{DB24F162-4BDD-4177-B101-78CF3B53C8F3}" type="pres">
      <dgm:prSet presAssocID="{6F507FE9-876E-4AAC-A98D-411197320933}" presName="hierRoot2" presStyleCnt="0">
        <dgm:presLayoutVars>
          <dgm:hierBranch val="init"/>
        </dgm:presLayoutVars>
      </dgm:prSet>
      <dgm:spPr/>
    </dgm:pt>
    <dgm:pt modelId="{3DFE2257-5EBB-4EF7-BB32-47A4B7A73D82}" type="pres">
      <dgm:prSet presAssocID="{6F507FE9-876E-4AAC-A98D-411197320933}" presName="rootComposite" presStyleCnt="0"/>
      <dgm:spPr/>
    </dgm:pt>
    <dgm:pt modelId="{8772843E-27C6-4457-855D-804526DB2C35}" type="pres">
      <dgm:prSet presAssocID="{6F507FE9-876E-4AAC-A98D-411197320933}" presName="rootText" presStyleLbl="node3" presStyleIdx="2" presStyleCnt="4" custLinFactNeighborX="35713" custLinFactNeighborY="136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203FAF1F-BF74-48DD-8FF5-8131D9307EF8}" type="pres">
      <dgm:prSet presAssocID="{6F507FE9-876E-4AAC-A98D-411197320933}" presName="rootConnector" presStyleLbl="node3" presStyleIdx="2" presStyleCnt="4"/>
      <dgm:spPr/>
      <dgm:t>
        <a:bodyPr/>
        <a:lstStyle/>
        <a:p>
          <a:endParaRPr lang="de-DE"/>
        </a:p>
      </dgm:t>
    </dgm:pt>
    <dgm:pt modelId="{FB8D886A-7F62-4888-B84E-4967CC3C5405}" type="pres">
      <dgm:prSet presAssocID="{6F507FE9-876E-4AAC-A98D-411197320933}" presName="hierChild4" presStyleCnt="0"/>
      <dgm:spPr/>
    </dgm:pt>
    <dgm:pt modelId="{FAC7F5AD-8E67-471F-B29B-97E0145FDD43}" type="pres">
      <dgm:prSet presAssocID="{6F507FE9-876E-4AAC-A98D-411197320933}" presName="hierChild5" presStyleCnt="0"/>
      <dgm:spPr/>
    </dgm:pt>
    <dgm:pt modelId="{124912F4-7112-4136-B5DF-95D65870DBFE}" type="pres">
      <dgm:prSet presAssocID="{0355895D-D208-4737-A9ED-42FE0043DE19}" presName="Name37" presStyleLbl="parChTrans1D3" presStyleIdx="3" presStyleCnt="4"/>
      <dgm:spPr/>
      <dgm:t>
        <a:bodyPr/>
        <a:lstStyle/>
        <a:p>
          <a:endParaRPr lang="de-DE"/>
        </a:p>
      </dgm:t>
    </dgm:pt>
    <dgm:pt modelId="{B6D80AB0-C1C4-43A3-B3C9-A9C77DE9DB0F}" type="pres">
      <dgm:prSet presAssocID="{7725A2D2-13FC-427D-85D1-D9846F59B708}" presName="hierRoot2" presStyleCnt="0">
        <dgm:presLayoutVars>
          <dgm:hierBranch val="init"/>
        </dgm:presLayoutVars>
      </dgm:prSet>
      <dgm:spPr/>
    </dgm:pt>
    <dgm:pt modelId="{09A8C7E5-3B01-4DAD-8EF1-4FAC0770B524}" type="pres">
      <dgm:prSet presAssocID="{7725A2D2-13FC-427D-85D1-D9846F59B708}" presName="rootComposite" presStyleCnt="0"/>
      <dgm:spPr/>
    </dgm:pt>
    <dgm:pt modelId="{D7A55464-BF68-410A-8756-8A4BC5707AEB}" type="pres">
      <dgm:prSet presAssocID="{7725A2D2-13FC-427D-85D1-D9846F59B708}" presName="rootText" presStyleLbl="node3" presStyleIdx="3" presStyleCnt="4" custLinFactNeighborX="32778" custLinFactNeighborY="96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7E541C63-B02A-4DA8-BF33-B311237F01B8}" type="pres">
      <dgm:prSet presAssocID="{7725A2D2-13FC-427D-85D1-D9846F59B708}" presName="rootConnector" presStyleLbl="node3" presStyleIdx="3" presStyleCnt="4"/>
      <dgm:spPr/>
      <dgm:t>
        <a:bodyPr/>
        <a:lstStyle/>
        <a:p>
          <a:endParaRPr lang="de-DE"/>
        </a:p>
      </dgm:t>
    </dgm:pt>
    <dgm:pt modelId="{D37193E5-D274-40E5-9664-5068E77F2D55}" type="pres">
      <dgm:prSet presAssocID="{7725A2D2-13FC-427D-85D1-D9846F59B708}" presName="hierChild4" presStyleCnt="0"/>
      <dgm:spPr/>
    </dgm:pt>
    <dgm:pt modelId="{44F9640A-B0D1-46A1-8340-999875B1FC6E}" type="pres">
      <dgm:prSet presAssocID="{7725A2D2-13FC-427D-85D1-D9846F59B708}" presName="hierChild5" presStyleCnt="0"/>
      <dgm:spPr/>
    </dgm:pt>
    <dgm:pt modelId="{B6F703F1-983C-412A-A7AB-56B449D84D5C}" type="pres">
      <dgm:prSet presAssocID="{29437BE2-A575-4DA9-9220-CBFA07522632}" presName="hierChild5" presStyleCnt="0"/>
      <dgm:spPr/>
    </dgm:pt>
    <dgm:pt modelId="{CAFEE838-FC4A-4DE5-B042-6F2403602948}" type="pres">
      <dgm:prSet presAssocID="{C9E5FF3F-DD6A-4D57-8747-54C1DDA22217}" presName="hierChild3" presStyleCnt="0"/>
      <dgm:spPr/>
    </dgm:pt>
  </dgm:ptLst>
  <dgm:cxnLst>
    <dgm:cxn modelId="{7CBDECD0-8F92-4CEE-8AA5-77733DC3A579}" type="presOf" srcId="{42C65305-2780-4F24-A5A8-1E566722FBAF}" destId="{804D81DA-0D1E-4920-842A-F318FC0F8DFC}" srcOrd="0" destOrd="0" presId="urn:microsoft.com/office/officeart/2005/8/layout/orgChart1"/>
    <dgm:cxn modelId="{F358EDF1-C9FA-46ED-B8DA-47D2BCCC75AA}" type="presOf" srcId="{53A61AC0-E6F5-472E-BC52-9A61A0C870E0}" destId="{EC73EF26-94F8-4617-91E7-D809AC2F9DE0}" srcOrd="0" destOrd="0" presId="urn:microsoft.com/office/officeart/2005/8/layout/orgChart1"/>
    <dgm:cxn modelId="{3143AE8E-BC72-4867-83E8-36AB00AC86D8}" type="presOf" srcId="{D2E95E74-6E55-4A21-80D5-BC7762F4DA67}" destId="{0037AD1B-B18E-46A9-B6A8-B5E5AB7028AE}" srcOrd="1" destOrd="0" presId="urn:microsoft.com/office/officeart/2005/8/layout/orgChart1"/>
    <dgm:cxn modelId="{1EE1AA70-F2C0-499C-AF95-32C04DA9585B}" srcId="{C9E5FF3F-DD6A-4D57-8747-54C1DDA22217}" destId="{D2E95E74-6E55-4A21-80D5-BC7762F4DA67}" srcOrd="0" destOrd="0" parTransId="{4F620B9F-BD85-4BA2-85A1-B49B855D2A39}" sibTransId="{BDD03F3E-1942-4D8C-97AF-4AA2A9D451CF}"/>
    <dgm:cxn modelId="{CBA5D85E-28C4-4684-9882-4AC18FF03DF0}" type="presOf" srcId="{C9E5FF3F-DD6A-4D57-8747-54C1DDA22217}" destId="{2CD3FDA2-47D9-4A94-B852-3448154C0BA0}" srcOrd="0" destOrd="0" presId="urn:microsoft.com/office/officeart/2005/8/layout/orgChart1"/>
    <dgm:cxn modelId="{18E6EC82-C9C1-491E-ADB5-B9151A13362F}" type="presOf" srcId="{637C1C4E-4F37-47D8-9896-30DDE52A8644}" destId="{DA9C3E62-58C9-4617-BFD2-5A367A16E99C}" srcOrd="1" destOrd="0" presId="urn:microsoft.com/office/officeart/2005/8/layout/orgChart1"/>
    <dgm:cxn modelId="{45006106-A6E7-40E8-A403-C6927C0430EF}" type="presOf" srcId="{C1B2E3B5-FBE1-42F9-9064-519C877C19C8}" destId="{A74424DB-A3C3-4F9D-B596-2AC99A40AF69}" srcOrd="0" destOrd="0" presId="urn:microsoft.com/office/officeart/2005/8/layout/orgChart1"/>
    <dgm:cxn modelId="{59ABF7A9-AD7D-4969-934C-81B7A1C2BF66}" type="presOf" srcId="{7725A2D2-13FC-427D-85D1-D9846F59B708}" destId="{7E541C63-B02A-4DA8-BF33-B311237F01B8}" srcOrd="1" destOrd="0" presId="urn:microsoft.com/office/officeart/2005/8/layout/orgChart1"/>
    <dgm:cxn modelId="{79C9ED15-00AD-4EDF-9BFC-8650B1706E10}" type="presOf" srcId="{7725A2D2-13FC-427D-85D1-D9846F59B708}" destId="{D7A55464-BF68-410A-8756-8A4BC5707AEB}" srcOrd="0" destOrd="0" presId="urn:microsoft.com/office/officeart/2005/8/layout/orgChart1"/>
    <dgm:cxn modelId="{AFCC5988-A35C-405C-A35D-81AAB03C59E9}" srcId="{29437BE2-A575-4DA9-9220-CBFA07522632}" destId="{6F507FE9-876E-4AAC-A98D-411197320933}" srcOrd="0" destOrd="0" parTransId="{42C65305-2780-4F24-A5A8-1E566722FBAF}" sibTransId="{C0232661-CB57-413E-9823-1304FA51A12B}"/>
    <dgm:cxn modelId="{4E59B370-EFB9-470B-B630-5DE3ED4199FA}" srcId="{D2E95E74-6E55-4A21-80D5-BC7762F4DA67}" destId="{ADDC82AF-D306-4FE6-ADD1-43F89A5FB6AB}" srcOrd="1" destOrd="0" parTransId="{C1B2E3B5-FBE1-42F9-9064-519C877C19C8}" sibTransId="{DED26A59-F4AD-4AE7-AB75-77010F18C402}"/>
    <dgm:cxn modelId="{5B58384B-7CA0-49D8-A23B-54AF2E8AFD92}" type="presOf" srcId="{29437BE2-A575-4DA9-9220-CBFA07522632}" destId="{D2E12450-FD0F-42A2-BC20-00A9FD32C4B7}" srcOrd="1" destOrd="0" presId="urn:microsoft.com/office/officeart/2005/8/layout/orgChart1"/>
    <dgm:cxn modelId="{6F80869F-6AA4-4252-8725-617AFF709488}" type="presOf" srcId="{ADDC82AF-D306-4FE6-ADD1-43F89A5FB6AB}" destId="{D74F2ADD-AE27-46DD-BA86-6DFB1B70BD3E}" srcOrd="0" destOrd="0" presId="urn:microsoft.com/office/officeart/2005/8/layout/orgChart1"/>
    <dgm:cxn modelId="{B192FF6D-327E-4465-849C-825065FFF986}" type="presOf" srcId="{ADDC82AF-D306-4FE6-ADD1-43F89A5FB6AB}" destId="{0CE09B07-50C8-4D33-A2E0-55EAB8C28220}" srcOrd="1" destOrd="0" presId="urn:microsoft.com/office/officeart/2005/8/layout/orgChart1"/>
    <dgm:cxn modelId="{F749835F-56DC-46FE-8DFF-68329E324781}" type="presOf" srcId="{0355895D-D208-4737-A9ED-42FE0043DE19}" destId="{124912F4-7112-4136-B5DF-95D65870DBFE}" srcOrd="0" destOrd="0" presId="urn:microsoft.com/office/officeart/2005/8/layout/orgChart1"/>
    <dgm:cxn modelId="{67E45034-71CC-412C-9C7C-423A7AF66DE6}" srcId="{85782FEE-4A49-4290-A77E-6E9B83940B3E}" destId="{C9E5FF3F-DD6A-4D57-8747-54C1DDA22217}" srcOrd="0" destOrd="0" parTransId="{86E3D32A-0294-4A6E-8CB1-544217718967}" sibTransId="{987F5C8D-B6F3-4504-A078-250241B7AA48}"/>
    <dgm:cxn modelId="{A86B4765-525B-4851-8F1F-E2B61B4F0883}" type="presOf" srcId="{4F620B9F-BD85-4BA2-85A1-B49B855D2A39}" destId="{6765ABF0-1417-4830-B5E4-6E58F7EABF85}" srcOrd="0" destOrd="0" presId="urn:microsoft.com/office/officeart/2005/8/layout/orgChart1"/>
    <dgm:cxn modelId="{36873752-8DFC-42EF-9512-25406820D75A}" type="presOf" srcId="{637C1C4E-4F37-47D8-9896-30DDE52A8644}" destId="{55E5C7E8-3CDC-41E2-A776-C3FF066800FC}" srcOrd="0" destOrd="0" presId="urn:microsoft.com/office/officeart/2005/8/layout/orgChart1"/>
    <dgm:cxn modelId="{23D39805-9535-4419-837E-B1D77327BD68}" type="presOf" srcId="{29437BE2-A575-4DA9-9220-CBFA07522632}" destId="{637A19FF-64FD-4135-AC66-0EBCAECBAECE}" srcOrd="0" destOrd="0" presId="urn:microsoft.com/office/officeart/2005/8/layout/orgChart1"/>
    <dgm:cxn modelId="{6FF3049A-D72A-4AFC-810B-282D98DAD826}" srcId="{C9E5FF3F-DD6A-4D57-8747-54C1DDA22217}" destId="{29437BE2-A575-4DA9-9220-CBFA07522632}" srcOrd="1" destOrd="0" parTransId="{34D70122-F622-4A7E-8409-B6A3E60AE702}" sibTransId="{A46D5345-0FF3-413E-8B7B-3A9FA8DC2BD2}"/>
    <dgm:cxn modelId="{053ED2DD-CFD0-41F3-A4AE-8BB1858C342A}" type="presOf" srcId="{6F507FE9-876E-4AAC-A98D-411197320933}" destId="{8772843E-27C6-4457-855D-804526DB2C35}" srcOrd="0" destOrd="0" presId="urn:microsoft.com/office/officeart/2005/8/layout/orgChart1"/>
    <dgm:cxn modelId="{FA3C6CE7-1228-46C9-8806-F47814B0218B}" type="presOf" srcId="{85782FEE-4A49-4290-A77E-6E9B83940B3E}" destId="{5F08DAFA-4E81-495B-B561-2287F94DCD11}" srcOrd="0" destOrd="0" presId="urn:microsoft.com/office/officeart/2005/8/layout/orgChart1"/>
    <dgm:cxn modelId="{85941DF8-2EDC-438C-935E-5ACCF876A1DB}" srcId="{D2E95E74-6E55-4A21-80D5-BC7762F4DA67}" destId="{637C1C4E-4F37-47D8-9896-30DDE52A8644}" srcOrd="0" destOrd="0" parTransId="{53A61AC0-E6F5-472E-BC52-9A61A0C870E0}" sibTransId="{815B12F5-8DA8-422E-AE68-81BE3856AF9B}"/>
    <dgm:cxn modelId="{8AB4D492-CEC1-4688-979E-53BEB458F898}" type="presOf" srcId="{D2E95E74-6E55-4A21-80D5-BC7762F4DA67}" destId="{483FC8DD-76A1-483E-8DFE-FF5EEFD28698}" srcOrd="0" destOrd="0" presId="urn:microsoft.com/office/officeart/2005/8/layout/orgChart1"/>
    <dgm:cxn modelId="{761E9D00-5EFF-4CE8-8796-4727B1A84104}" srcId="{29437BE2-A575-4DA9-9220-CBFA07522632}" destId="{7725A2D2-13FC-427D-85D1-D9846F59B708}" srcOrd="1" destOrd="0" parTransId="{0355895D-D208-4737-A9ED-42FE0043DE19}" sibTransId="{D8272315-0A2D-4D33-ACCA-1E3A8708E50D}"/>
    <dgm:cxn modelId="{49044D06-5B9A-4ABC-99FB-DBCA05EDB722}" type="presOf" srcId="{C9E5FF3F-DD6A-4D57-8747-54C1DDA22217}" destId="{1957B226-B66F-4D48-B3E6-BA0E79477621}" srcOrd="1" destOrd="0" presId="urn:microsoft.com/office/officeart/2005/8/layout/orgChart1"/>
    <dgm:cxn modelId="{DEEB7AF6-B8F1-4D93-8B4E-5FE7A2C36DCF}" type="presOf" srcId="{34D70122-F622-4A7E-8409-B6A3E60AE702}" destId="{2C74E252-717C-421D-B264-318133FEF4FF}" srcOrd="0" destOrd="0" presId="urn:microsoft.com/office/officeart/2005/8/layout/orgChart1"/>
    <dgm:cxn modelId="{2B0937B2-7E3F-455C-8249-EB73AAFB4018}" type="presOf" srcId="{6F507FE9-876E-4AAC-A98D-411197320933}" destId="{203FAF1F-BF74-48DD-8FF5-8131D9307EF8}" srcOrd="1" destOrd="0" presId="urn:microsoft.com/office/officeart/2005/8/layout/orgChart1"/>
    <dgm:cxn modelId="{A6E372FA-A1AD-4CC8-B797-E2DE2F723DE4}" type="presParOf" srcId="{5F08DAFA-4E81-495B-B561-2287F94DCD11}" destId="{8BA169BA-7EF5-4C8A-9679-80103BE25B3A}" srcOrd="0" destOrd="0" presId="urn:microsoft.com/office/officeart/2005/8/layout/orgChart1"/>
    <dgm:cxn modelId="{09A488A8-8E8D-450D-A526-6A255A90DB2B}" type="presParOf" srcId="{8BA169BA-7EF5-4C8A-9679-80103BE25B3A}" destId="{E2D6C4C7-A561-4D06-9D52-289DF2F70C73}" srcOrd="0" destOrd="0" presId="urn:microsoft.com/office/officeart/2005/8/layout/orgChart1"/>
    <dgm:cxn modelId="{908A4275-089F-4598-BFC3-8AABBABFF7C3}" type="presParOf" srcId="{E2D6C4C7-A561-4D06-9D52-289DF2F70C73}" destId="{2CD3FDA2-47D9-4A94-B852-3448154C0BA0}" srcOrd="0" destOrd="0" presId="urn:microsoft.com/office/officeart/2005/8/layout/orgChart1"/>
    <dgm:cxn modelId="{90CE1441-6546-4DB1-B1FF-AFF2B383B617}" type="presParOf" srcId="{E2D6C4C7-A561-4D06-9D52-289DF2F70C73}" destId="{1957B226-B66F-4D48-B3E6-BA0E79477621}" srcOrd="1" destOrd="0" presId="urn:microsoft.com/office/officeart/2005/8/layout/orgChart1"/>
    <dgm:cxn modelId="{E8B539CA-316F-4701-BB40-71AD82890F6C}" type="presParOf" srcId="{8BA169BA-7EF5-4C8A-9679-80103BE25B3A}" destId="{ED538AA1-6ADE-482A-9C5E-AF2D3EB690B3}" srcOrd="1" destOrd="0" presId="urn:microsoft.com/office/officeart/2005/8/layout/orgChart1"/>
    <dgm:cxn modelId="{3D077BC6-1BB0-403D-A0BF-E9ADAB42CA70}" type="presParOf" srcId="{ED538AA1-6ADE-482A-9C5E-AF2D3EB690B3}" destId="{6765ABF0-1417-4830-B5E4-6E58F7EABF85}" srcOrd="0" destOrd="0" presId="urn:microsoft.com/office/officeart/2005/8/layout/orgChart1"/>
    <dgm:cxn modelId="{CA8FE49F-542C-4D0C-8303-521C50AFDFA9}" type="presParOf" srcId="{ED538AA1-6ADE-482A-9C5E-AF2D3EB690B3}" destId="{CED4E2DD-5AF4-4658-A068-A3657E406C8F}" srcOrd="1" destOrd="0" presId="urn:microsoft.com/office/officeart/2005/8/layout/orgChart1"/>
    <dgm:cxn modelId="{C27B204C-9627-4566-B685-8D1B9BF2109E}" type="presParOf" srcId="{CED4E2DD-5AF4-4658-A068-A3657E406C8F}" destId="{6863779D-F68D-4B61-ABA5-BFA3E1E4F3E2}" srcOrd="0" destOrd="0" presId="urn:microsoft.com/office/officeart/2005/8/layout/orgChart1"/>
    <dgm:cxn modelId="{AF56C702-76EA-44EC-8830-D2908621F331}" type="presParOf" srcId="{6863779D-F68D-4B61-ABA5-BFA3E1E4F3E2}" destId="{483FC8DD-76A1-483E-8DFE-FF5EEFD28698}" srcOrd="0" destOrd="0" presId="urn:microsoft.com/office/officeart/2005/8/layout/orgChart1"/>
    <dgm:cxn modelId="{83749215-0DA4-4B1A-BEFF-F3465F3C8DED}" type="presParOf" srcId="{6863779D-F68D-4B61-ABA5-BFA3E1E4F3E2}" destId="{0037AD1B-B18E-46A9-B6A8-B5E5AB7028AE}" srcOrd="1" destOrd="0" presId="urn:microsoft.com/office/officeart/2005/8/layout/orgChart1"/>
    <dgm:cxn modelId="{8CB97BA4-2FC5-45BA-AEFF-2494B28A4426}" type="presParOf" srcId="{CED4E2DD-5AF4-4658-A068-A3657E406C8F}" destId="{80836D3F-3596-427C-9E2F-3432269819C7}" srcOrd="1" destOrd="0" presId="urn:microsoft.com/office/officeart/2005/8/layout/orgChart1"/>
    <dgm:cxn modelId="{27CA9C58-6249-45B8-B28C-20993819364B}" type="presParOf" srcId="{80836D3F-3596-427C-9E2F-3432269819C7}" destId="{EC73EF26-94F8-4617-91E7-D809AC2F9DE0}" srcOrd="0" destOrd="0" presId="urn:microsoft.com/office/officeart/2005/8/layout/orgChart1"/>
    <dgm:cxn modelId="{D00D751C-1A4B-4C1A-937E-28A0A4F9AA89}" type="presParOf" srcId="{80836D3F-3596-427C-9E2F-3432269819C7}" destId="{5A1686E6-33E7-4916-902E-5D7AFC9E59C4}" srcOrd="1" destOrd="0" presId="urn:microsoft.com/office/officeart/2005/8/layout/orgChart1"/>
    <dgm:cxn modelId="{E107B719-169F-4671-84E7-06CA032E315B}" type="presParOf" srcId="{5A1686E6-33E7-4916-902E-5D7AFC9E59C4}" destId="{618DCD2A-38EA-4013-BF5E-397F991AE52E}" srcOrd="0" destOrd="0" presId="urn:microsoft.com/office/officeart/2005/8/layout/orgChart1"/>
    <dgm:cxn modelId="{BE4CED93-4D9E-4F85-921B-86C05EFFCCB0}" type="presParOf" srcId="{618DCD2A-38EA-4013-BF5E-397F991AE52E}" destId="{55E5C7E8-3CDC-41E2-A776-C3FF066800FC}" srcOrd="0" destOrd="0" presId="urn:microsoft.com/office/officeart/2005/8/layout/orgChart1"/>
    <dgm:cxn modelId="{5FFD8605-BE91-4574-B766-C00045C08B04}" type="presParOf" srcId="{618DCD2A-38EA-4013-BF5E-397F991AE52E}" destId="{DA9C3E62-58C9-4617-BFD2-5A367A16E99C}" srcOrd="1" destOrd="0" presId="urn:microsoft.com/office/officeart/2005/8/layout/orgChart1"/>
    <dgm:cxn modelId="{8CB523B8-D146-4CA1-9E3D-74FA182277BA}" type="presParOf" srcId="{5A1686E6-33E7-4916-902E-5D7AFC9E59C4}" destId="{518B291F-E53A-4101-B785-7144EF9D8C17}" srcOrd="1" destOrd="0" presId="urn:microsoft.com/office/officeart/2005/8/layout/orgChart1"/>
    <dgm:cxn modelId="{07B30879-F2D8-485F-B69B-3200CD1DA2A2}" type="presParOf" srcId="{5A1686E6-33E7-4916-902E-5D7AFC9E59C4}" destId="{C445B7B5-43CF-4705-B7E3-F48689B24A7D}" srcOrd="2" destOrd="0" presId="urn:microsoft.com/office/officeart/2005/8/layout/orgChart1"/>
    <dgm:cxn modelId="{C13F3200-5E25-436A-8C5F-159F783FA00A}" type="presParOf" srcId="{80836D3F-3596-427C-9E2F-3432269819C7}" destId="{A74424DB-A3C3-4F9D-B596-2AC99A40AF69}" srcOrd="2" destOrd="0" presId="urn:microsoft.com/office/officeart/2005/8/layout/orgChart1"/>
    <dgm:cxn modelId="{823EBDD9-BA1D-4494-BB64-1EAB11DEF941}" type="presParOf" srcId="{80836D3F-3596-427C-9E2F-3432269819C7}" destId="{60F07DBC-B37A-473F-A6A4-415F298E96D0}" srcOrd="3" destOrd="0" presId="urn:microsoft.com/office/officeart/2005/8/layout/orgChart1"/>
    <dgm:cxn modelId="{AF3A89A9-6FE6-43E6-AE9F-6F8DE27C549E}" type="presParOf" srcId="{60F07DBC-B37A-473F-A6A4-415F298E96D0}" destId="{7339DC38-8F6C-47E6-89A7-84CA9576A9B8}" srcOrd="0" destOrd="0" presId="urn:microsoft.com/office/officeart/2005/8/layout/orgChart1"/>
    <dgm:cxn modelId="{4B909614-E846-415D-BC26-CDA057295020}" type="presParOf" srcId="{7339DC38-8F6C-47E6-89A7-84CA9576A9B8}" destId="{D74F2ADD-AE27-46DD-BA86-6DFB1B70BD3E}" srcOrd="0" destOrd="0" presId="urn:microsoft.com/office/officeart/2005/8/layout/orgChart1"/>
    <dgm:cxn modelId="{C8723D71-EFD8-4562-AB8F-F5EA395154A9}" type="presParOf" srcId="{7339DC38-8F6C-47E6-89A7-84CA9576A9B8}" destId="{0CE09B07-50C8-4D33-A2E0-55EAB8C28220}" srcOrd="1" destOrd="0" presId="urn:microsoft.com/office/officeart/2005/8/layout/orgChart1"/>
    <dgm:cxn modelId="{FB0A4399-B035-45C9-9DBC-24875F7354F9}" type="presParOf" srcId="{60F07DBC-B37A-473F-A6A4-415F298E96D0}" destId="{97B5412E-9A57-4A31-9AB6-9A595B4E595D}" srcOrd="1" destOrd="0" presId="urn:microsoft.com/office/officeart/2005/8/layout/orgChart1"/>
    <dgm:cxn modelId="{B5E05D4E-4624-4AE2-9899-D29A4D3639CE}" type="presParOf" srcId="{60F07DBC-B37A-473F-A6A4-415F298E96D0}" destId="{2C81E92D-7901-425C-9817-6305584B27E9}" srcOrd="2" destOrd="0" presId="urn:microsoft.com/office/officeart/2005/8/layout/orgChart1"/>
    <dgm:cxn modelId="{B6ED1F9B-A1E4-4E9C-A0A5-CB76994B49FD}" type="presParOf" srcId="{CED4E2DD-5AF4-4658-A068-A3657E406C8F}" destId="{D197FE50-B9E1-4387-B269-5BDD0CBD4FCA}" srcOrd="2" destOrd="0" presId="urn:microsoft.com/office/officeart/2005/8/layout/orgChart1"/>
    <dgm:cxn modelId="{CB1860B4-D42B-4150-9E52-99B065B6985E}" type="presParOf" srcId="{ED538AA1-6ADE-482A-9C5E-AF2D3EB690B3}" destId="{2C74E252-717C-421D-B264-318133FEF4FF}" srcOrd="2" destOrd="0" presId="urn:microsoft.com/office/officeart/2005/8/layout/orgChart1"/>
    <dgm:cxn modelId="{DF68BFCE-A6B3-47AA-9EAC-A952754A8E9B}" type="presParOf" srcId="{ED538AA1-6ADE-482A-9C5E-AF2D3EB690B3}" destId="{1605AEB5-A978-4E3F-BD77-3CA0B931550E}" srcOrd="3" destOrd="0" presId="urn:microsoft.com/office/officeart/2005/8/layout/orgChart1"/>
    <dgm:cxn modelId="{6A24109D-58AA-45EC-ADB3-30232377DABA}" type="presParOf" srcId="{1605AEB5-A978-4E3F-BD77-3CA0B931550E}" destId="{80CAA22B-4657-42E8-88FB-7B1E1D22D46E}" srcOrd="0" destOrd="0" presId="urn:microsoft.com/office/officeart/2005/8/layout/orgChart1"/>
    <dgm:cxn modelId="{19ED857D-82B5-4A57-8BA0-4DD7D999DEFB}" type="presParOf" srcId="{80CAA22B-4657-42E8-88FB-7B1E1D22D46E}" destId="{637A19FF-64FD-4135-AC66-0EBCAECBAECE}" srcOrd="0" destOrd="0" presId="urn:microsoft.com/office/officeart/2005/8/layout/orgChart1"/>
    <dgm:cxn modelId="{F71A1C25-CF60-4BB6-AA1E-656390B1D2D6}" type="presParOf" srcId="{80CAA22B-4657-42E8-88FB-7B1E1D22D46E}" destId="{D2E12450-FD0F-42A2-BC20-00A9FD32C4B7}" srcOrd="1" destOrd="0" presId="urn:microsoft.com/office/officeart/2005/8/layout/orgChart1"/>
    <dgm:cxn modelId="{411C4298-AC47-48F9-86C8-9DFD15531C41}" type="presParOf" srcId="{1605AEB5-A978-4E3F-BD77-3CA0B931550E}" destId="{F9EBD62F-AF02-4337-861F-DEA51A5FC4D4}" srcOrd="1" destOrd="0" presId="urn:microsoft.com/office/officeart/2005/8/layout/orgChart1"/>
    <dgm:cxn modelId="{EB90E738-C1B3-4680-B15B-70129E59B9E6}" type="presParOf" srcId="{F9EBD62F-AF02-4337-861F-DEA51A5FC4D4}" destId="{804D81DA-0D1E-4920-842A-F318FC0F8DFC}" srcOrd="0" destOrd="0" presId="urn:microsoft.com/office/officeart/2005/8/layout/orgChart1"/>
    <dgm:cxn modelId="{8F947120-A5E6-4F27-9B7C-26D88D54EC65}" type="presParOf" srcId="{F9EBD62F-AF02-4337-861F-DEA51A5FC4D4}" destId="{DB24F162-4BDD-4177-B101-78CF3B53C8F3}" srcOrd="1" destOrd="0" presId="urn:microsoft.com/office/officeart/2005/8/layout/orgChart1"/>
    <dgm:cxn modelId="{E8E524AF-E127-4468-BDD3-8819C2131C1D}" type="presParOf" srcId="{DB24F162-4BDD-4177-B101-78CF3B53C8F3}" destId="{3DFE2257-5EBB-4EF7-BB32-47A4B7A73D82}" srcOrd="0" destOrd="0" presId="urn:microsoft.com/office/officeart/2005/8/layout/orgChart1"/>
    <dgm:cxn modelId="{14E40D56-CE9F-404A-A3C6-210BE47DF6D6}" type="presParOf" srcId="{3DFE2257-5EBB-4EF7-BB32-47A4B7A73D82}" destId="{8772843E-27C6-4457-855D-804526DB2C35}" srcOrd="0" destOrd="0" presId="urn:microsoft.com/office/officeart/2005/8/layout/orgChart1"/>
    <dgm:cxn modelId="{10711A0B-B4AD-42E2-9F11-674910367345}" type="presParOf" srcId="{3DFE2257-5EBB-4EF7-BB32-47A4B7A73D82}" destId="{203FAF1F-BF74-48DD-8FF5-8131D9307EF8}" srcOrd="1" destOrd="0" presId="urn:microsoft.com/office/officeart/2005/8/layout/orgChart1"/>
    <dgm:cxn modelId="{099796EE-EBA5-4DEA-98F1-B28E6106492D}" type="presParOf" srcId="{DB24F162-4BDD-4177-B101-78CF3B53C8F3}" destId="{FB8D886A-7F62-4888-B84E-4967CC3C5405}" srcOrd="1" destOrd="0" presId="urn:microsoft.com/office/officeart/2005/8/layout/orgChart1"/>
    <dgm:cxn modelId="{C72FA2AE-23FF-43F8-A4B0-8D3EA61CFBAB}" type="presParOf" srcId="{DB24F162-4BDD-4177-B101-78CF3B53C8F3}" destId="{FAC7F5AD-8E67-471F-B29B-97E0145FDD43}" srcOrd="2" destOrd="0" presId="urn:microsoft.com/office/officeart/2005/8/layout/orgChart1"/>
    <dgm:cxn modelId="{E25BF7FB-C5E7-4355-895A-F82A0BEA73AC}" type="presParOf" srcId="{F9EBD62F-AF02-4337-861F-DEA51A5FC4D4}" destId="{124912F4-7112-4136-B5DF-95D65870DBFE}" srcOrd="2" destOrd="0" presId="urn:microsoft.com/office/officeart/2005/8/layout/orgChart1"/>
    <dgm:cxn modelId="{CFC403A2-6DF6-48A8-8BF0-0C72E9D7FC4B}" type="presParOf" srcId="{F9EBD62F-AF02-4337-861F-DEA51A5FC4D4}" destId="{B6D80AB0-C1C4-43A3-B3C9-A9C77DE9DB0F}" srcOrd="3" destOrd="0" presId="urn:microsoft.com/office/officeart/2005/8/layout/orgChart1"/>
    <dgm:cxn modelId="{22F01BD3-5E91-4557-BA2A-FD20AEED35B2}" type="presParOf" srcId="{B6D80AB0-C1C4-43A3-B3C9-A9C77DE9DB0F}" destId="{09A8C7E5-3B01-4DAD-8EF1-4FAC0770B524}" srcOrd="0" destOrd="0" presId="urn:microsoft.com/office/officeart/2005/8/layout/orgChart1"/>
    <dgm:cxn modelId="{AD27D228-E613-4B82-846C-65D6BDA6A464}" type="presParOf" srcId="{09A8C7E5-3B01-4DAD-8EF1-4FAC0770B524}" destId="{D7A55464-BF68-410A-8756-8A4BC5707AEB}" srcOrd="0" destOrd="0" presId="urn:microsoft.com/office/officeart/2005/8/layout/orgChart1"/>
    <dgm:cxn modelId="{7016C788-B8C2-4AAF-8930-76A59EDAD51D}" type="presParOf" srcId="{09A8C7E5-3B01-4DAD-8EF1-4FAC0770B524}" destId="{7E541C63-B02A-4DA8-BF33-B311237F01B8}" srcOrd="1" destOrd="0" presId="urn:microsoft.com/office/officeart/2005/8/layout/orgChart1"/>
    <dgm:cxn modelId="{9BA78138-6057-43D9-9F90-FF1BE9BA240C}" type="presParOf" srcId="{B6D80AB0-C1C4-43A3-B3C9-A9C77DE9DB0F}" destId="{D37193E5-D274-40E5-9664-5068E77F2D55}" srcOrd="1" destOrd="0" presId="urn:microsoft.com/office/officeart/2005/8/layout/orgChart1"/>
    <dgm:cxn modelId="{668A1D79-8312-4243-B798-C50E69918EBF}" type="presParOf" srcId="{B6D80AB0-C1C4-43A3-B3C9-A9C77DE9DB0F}" destId="{44F9640A-B0D1-46A1-8340-999875B1FC6E}" srcOrd="2" destOrd="0" presId="urn:microsoft.com/office/officeart/2005/8/layout/orgChart1"/>
    <dgm:cxn modelId="{D42A0CDF-DFBC-4F42-880A-F70B5B4EDA6A}" type="presParOf" srcId="{1605AEB5-A978-4E3F-BD77-3CA0B931550E}" destId="{B6F703F1-983C-412A-A7AB-56B449D84D5C}" srcOrd="2" destOrd="0" presId="urn:microsoft.com/office/officeart/2005/8/layout/orgChart1"/>
    <dgm:cxn modelId="{2CB2EC4C-95AA-4C12-AC70-36546A50CDA6}" type="presParOf" srcId="{8BA169BA-7EF5-4C8A-9679-80103BE25B3A}" destId="{CAFEE838-FC4A-4DE5-B042-6F24036029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782FEE-4A49-4290-A77E-6E9B83940B3E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de-DE"/>
        </a:p>
      </dgm:t>
    </dgm:pt>
    <dgm:pt modelId="{C9E5FF3F-DD6A-4D57-8747-54C1DDA22217}">
      <dgm:prSet phldrT="[Text]"/>
      <dgm:spPr/>
      <dgm:t>
        <a:bodyPr/>
        <a:lstStyle/>
        <a:p>
          <a:r>
            <a:rPr lang="de-DE" dirty="0" smtClean="0"/>
            <a:t>Finanzierung</a:t>
          </a:r>
          <a:endParaRPr lang="de-DE" dirty="0"/>
        </a:p>
      </dgm:t>
    </dgm:pt>
    <dgm:pt modelId="{86E3D32A-0294-4A6E-8CB1-544217718967}" type="parTrans" cxnId="{67E45034-71CC-412C-9C7C-423A7AF66DE6}">
      <dgm:prSet/>
      <dgm:spPr/>
      <dgm:t>
        <a:bodyPr/>
        <a:lstStyle/>
        <a:p>
          <a:endParaRPr lang="de-DE"/>
        </a:p>
      </dgm:t>
    </dgm:pt>
    <dgm:pt modelId="{987F5C8D-B6F3-4504-A078-250241B7AA48}" type="sibTrans" cxnId="{67E45034-71CC-412C-9C7C-423A7AF66DE6}">
      <dgm:prSet/>
      <dgm:spPr/>
      <dgm:t>
        <a:bodyPr/>
        <a:lstStyle/>
        <a:p>
          <a:endParaRPr lang="de-DE"/>
        </a:p>
      </dgm:t>
    </dgm:pt>
    <dgm:pt modelId="{D2E95E74-6E55-4A21-80D5-BC7762F4DA67}">
      <dgm:prSet phldrT="[Text]"/>
      <dgm:spPr/>
      <dgm:t>
        <a:bodyPr/>
        <a:lstStyle/>
        <a:p>
          <a:r>
            <a:rPr lang="de-DE" dirty="0" smtClean="0"/>
            <a:t>Aussen-</a:t>
          </a:r>
          <a:br>
            <a:rPr lang="de-DE" dirty="0" smtClean="0"/>
          </a:br>
          <a:r>
            <a:rPr lang="de-DE" dirty="0" smtClean="0"/>
            <a:t>finanzierung</a:t>
          </a:r>
        </a:p>
      </dgm:t>
    </dgm:pt>
    <dgm:pt modelId="{4F620B9F-BD85-4BA2-85A1-B49B855D2A39}" type="parTrans" cxnId="{1EE1AA70-F2C0-499C-AF95-32C04DA9585B}">
      <dgm:prSet/>
      <dgm:spPr/>
      <dgm:t>
        <a:bodyPr/>
        <a:lstStyle/>
        <a:p>
          <a:endParaRPr lang="de-DE" dirty="0"/>
        </a:p>
      </dgm:t>
    </dgm:pt>
    <dgm:pt modelId="{BDD03F3E-1942-4D8C-97AF-4AA2A9D451CF}" type="sibTrans" cxnId="{1EE1AA70-F2C0-499C-AF95-32C04DA9585B}">
      <dgm:prSet/>
      <dgm:spPr/>
      <dgm:t>
        <a:bodyPr/>
        <a:lstStyle/>
        <a:p>
          <a:endParaRPr lang="de-DE"/>
        </a:p>
      </dgm:t>
    </dgm:pt>
    <dgm:pt modelId="{29437BE2-A575-4DA9-9220-CBFA07522632}">
      <dgm:prSet phldrT="[Text]"/>
      <dgm:spPr/>
      <dgm:t>
        <a:bodyPr/>
        <a:lstStyle/>
        <a:p>
          <a:r>
            <a:rPr lang="de-DE" dirty="0" smtClean="0"/>
            <a:t>Innen-</a:t>
          </a:r>
          <a:br>
            <a:rPr lang="de-DE" dirty="0" smtClean="0"/>
          </a:br>
          <a:r>
            <a:rPr lang="de-DE" dirty="0" smtClean="0"/>
            <a:t>finanzierung</a:t>
          </a:r>
          <a:endParaRPr lang="de-DE" dirty="0"/>
        </a:p>
      </dgm:t>
    </dgm:pt>
    <dgm:pt modelId="{34D70122-F622-4A7E-8409-B6A3E60AE702}" type="parTrans" cxnId="{6FF3049A-D72A-4AFC-810B-282D98DAD826}">
      <dgm:prSet/>
      <dgm:spPr/>
      <dgm:t>
        <a:bodyPr/>
        <a:lstStyle/>
        <a:p>
          <a:endParaRPr lang="de-DE" dirty="0"/>
        </a:p>
      </dgm:t>
    </dgm:pt>
    <dgm:pt modelId="{A46D5345-0FF3-413E-8B7B-3A9FA8DC2BD2}" type="sibTrans" cxnId="{6FF3049A-D72A-4AFC-810B-282D98DAD826}">
      <dgm:prSet/>
      <dgm:spPr/>
      <dgm:t>
        <a:bodyPr/>
        <a:lstStyle/>
        <a:p>
          <a:endParaRPr lang="de-DE"/>
        </a:p>
      </dgm:t>
    </dgm:pt>
    <dgm:pt modelId="{637C1C4E-4F37-47D8-9896-30DDE52A8644}">
      <dgm:prSet/>
      <dgm:spPr/>
      <dgm:t>
        <a:bodyPr/>
        <a:lstStyle/>
        <a:p>
          <a:r>
            <a:rPr lang="de-DE" dirty="0" smtClean="0"/>
            <a:t>Kredit-</a:t>
          </a:r>
          <a:br>
            <a:rPr lang="de-DE" dirty="0" smtClean="0"/>
          </a:br>
          <a:r>
            <a:rPr lang="de-DE" dirty="0" smtClean="0"/>
            <a:t>finanzierung</a:t>
          </a:r>
          <a:endParaRPr lang="de-DE" dirty="0"/>
        </a:p>
      </dgm:t>
    </dgm:pt>
    <dgm:pt modelId="{53A61AC0-E6F5-472E-BC52-9A61A0C870E0}" type="parTrans" cxnId="{85941DF8-2EDC-438C-935E-5ACCF876A1DB}">
      <dgm:prSet/>
      <dgm:spPr/>
      <dgm:t>
        <a:bodyPr/>
        <a:lstStyle/>
        <a:p>
          <a:endParaRPr lang="de-DE" dirty="0"/>
        </a:p>
      </dgm:t>
    </dgm:pt>
    <dgm:pt modelId="{815B12F5-8DA8-422E-AE68-81BE3856AF9B}" type="sibTrans" cxnId="{85941DF8-2EDC-438C-935E-5ACCF876A1DB}">
      <dgm:prSet/>
      <dgm:spPr/>
      <dgm:t>
        <a:bodyPr/>
        <a:lstStyle/>
        <a:p>
          <a:endParaRPr lang="de-DE"/>
        </a:p>
      </dgm:t>
    </dgm:pt>
    <dgm:pt modelId="{6F507FE9-876E-4AAC-A98D-411197320933}">
      <dgm:prSet/>
      <dgm:spPr/>
      <dgm:t>
        <a:bodyPr/>
        <a:lstStyle/>
        <a:p>
          <a:r>
            <a:rPr lang="de-DE" dirty="0" smtClean="0"/>
            <a:t>Gegenwert aus</a:t>
          </a:r>
          <a:br>
            <a:rPr lang="de-DE" dirty="0" smtClean="0"/>
          </a:br>
          <a:r>
            <a:rPr lang="de-DE" dirty="0" smtClean="0"/>
            <a:t>Abschreibungen und Rückstellungen</a:t>
          </a:r>
          <a:endParaRPr lang="de-DE" dirty="0"/>
        </a:p>
      </dgm:t>
    </dgm:pt>
    <dgm:pt modelId="{42C65305-2780-4F24-A5A8-1E566722FBAF}" type="parTrans" cxnId="{AFCC5988-A35C-405C-A35D-81AAB03C59E9}">
      <dgm:prSet/>
      <dgm:spPr/>
      <dgm:t>
        <a:bodyPr/>
        <a:lstStyle/>
        <a:p>
          <a:endParaRPr lang="de-DE" dirty="0"/>
        </a:p>
      </dgm:t>
    </dgm:pt>
    <dgm:pt modelId="{C0232661-CB57-413E-9823-1304FA51A12B}" type="sibTrans" cxnId="{AFCC5988-A35C-405C-A35D-81AAB03C59E9}">
      <dgm:prSet/>
      <dgm:spPr/>
      <dgm:t>
        <a:bodyPr/>
        <a:lstStyle/>
        <a:p>
          <a:endParaRPr lang="de-DE"/>
        </a:p>
      </dgm:t>
    </dgm:pt>
    <dgm:pt modelId="{7725A2D2-13FC-427D-85D1-D9846F59B708}">
      <dgm:prSet/>
      <dgm:spPr/>
      <dgm:t>
        <a:bodyPr/>
        <a:lstStyle/>
        <a:p>
          <a:r>
            <a:rPr lang="de-DE" dirty="0" smtClean="0"/>
            <a:t>Selbstfinanzierung</a:t>
          </a:r>
          <a:endParaRPr lang="de-DE" dirty="0"/>
        </a:p>
      </dgm:t>
    </dgm:pt>
    <dgm:pt modelId="{0355895D-D208-4737-A9ED-42FE0043DE19}" type="parTrans" cxnId="{761E9D00-5EFF-4CE8-8796-4727B1A84104}">
      <dgm:prSet/>
      <dgm:spPr/>
      <dgm:t>
        <a:bodyPr/>
        <a:lstStyle/>
        <a:p>
          <a:endParaRPr lang="de-DE" dirty="0"/>
        </a:p>
      </dgm:t>
    </dgm:pt>
    <dgm:pt modelId="{D8272315-0A2D-4D33-ACCA-1E3A8708E50D}" type="sibTrans" cxnId="{761E9D00-5EFF-4CE8-8796-4727B1A84104}">
      <dgm:prSet/>
      <dgm:spPr/>
      <dgm:t>
        <a:bodyPr/>
        <a:lstStyle/>
        <a:p>
          <a:endParaRPr lang="de-DE"/>
        </a:p>
      </dgm:t>
    </dgm:pt>
    <dgm:pt modelId="{ADDC82AF-D306-4FE6-ADD1-43F89A5FB6AB}">
      <dgm:prSet/>
      <dgm:spPr/>
      <dgm:t>
        <a:bodyPr/>
        <a:lstStyle/>
        <a:p>
          <a:r>
            <a:rPr lang="de-DE" dirty="0" smtClean="0"/>
            <a:t>Beteiligungs-</a:t>
          </a:r>
          <a:br>
            <a:rPr lang="de-DE" dirty="0" smtClean="0"/>
          </a:br>
          <a:r>
            <a:rPr lang="de-DE" dirty="0" smtClean="0"/>
            <a:t>finanzierung</a:t>
          </a:r>
          <a:endParaRPr lang="de-DE" dirty="0"/>
        </a:p>
      </dgm:t>
    </dgm:pt>
    <dgm:pt modelId="{C1B2E3B5-FBE1-42F9-9064-519C877C19C8}" type="parTrans" cxnId="{4E59B370-EFB9-470B-B630-5DE3ED4199FA}">
      <dgm:prSet/>
      <dgm:spPr/>
      <dgm:t>
        <a:bodyPr/>
        <a:lstStyle/>
        <a:p>
          <a:endParaRPr lang="de-DE" dirty="0"/>
        </a:p>
      </dgm:t>
    </dgm:pt>
    <dgm:pt modelId="{DED26A59-F4AD-4AE7-AB75-77010F18C402}" type="sibTrans" cxnId="{4E59B370-EFB9-470B-B630-5DE3ED4199FA}">
      <dgm:prSet/>
      <dgm:spPr/>
      <dgm:t>
        <a:bodyPr/>
        <a:lstStyle/>
        <a:p>
          <a:endParaRPr lang="de-DE"/>
        </a:p>
      </dgm:t>
    </dgm:pt>
    <dgm:pt modelId="{5F08DAFA-4E81-495B-B561-2287F94DCD11}" type="pres">
      <dgm:prSet presAssocID="{85782FEE-4A49-4290-A77E-6E9B83940B3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8BA169BA-7EF5-4C8A-9679-80103BE25B3A}" type="pres">
      <dgm:prSet presAssocID="{C9E5FF3F-DD6A-4D57-8747-54C1DDA22217}" presName="hierRoot1" presStyleCnt="0">
        <dgm:presLayoutVars>
          <dgm:hierBranch val="init"/>
        </dgm:presLayoutVars>
      </dgm:prSet>
      <dgm:spPr/>
    </dgm:pt>
    <dgm:pt modelId="{E2D6C4C7-A561-4D06-9D52-289DF2F70C73}" type="pres">
      <dgm:prSet presAssocID="{C9E5FF3F-DD6A-4D57-8747-54C1DDA22217}" presName="rootComposite1" presStyleCnt="0"/>
      <dgm:spPr/>
    </dgm:pt>
    <dgm:pt modelId="{2CD3FDA2-47D9-4A94-B852-3448154C0BA0}" type="pres">
      <dgm:prSet presAssocID="{C9E5FF3F-DD6A-4D57-8747-54C1DDA22217}" presName="rootText1" presStyleLbl="node0" presStyleIdx="0" presStyleCnt="1" custScaleY="59931" custLinFactNeighborX="-2084" custLinFactNeighborY="-9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1957B226-B66F-4D48-B3E6-BA0E79477621}" type="pres">
      <dgm:prSet presAssocID="{C9E5FF3F-DD6A-4D57-8747-54C1DDA22217}" presName="rootConnector1" presStyleLbl="node1" presStyleIdx="0" presStyleCnt="0"/>
      <dgm:spPr/>
      <dgm:t>
        <a:bodyPr/>
        <a:lstStyle/>
        <a:p>
          <a:endParaRPr lang="de-DE"/>
        </a:p>
      </dgm:t>
    </dgm:pt>
    <dgm:pt modelId="{ED538AA1-6ADE-482A-9C5E-AF2D3EB690B3}" type="pres">
      <dgm:prSet presAssocID="{C9E5FF3F-DD6A-4D57-8747-54C1DDA22217}" presName="hierChild2" presStyleCnt="0"/>
      <dgm:spPr/>
    </dgm:pt>
    <dgm:pt modelId="{6765ABF0-1417-4830-B5E4-6E58F7EABF85}" type="pres">
      <dgm:prSet presAssocID="{4F620B9F-BD85-4BA2-85A1-B49B855D2A39}" presName="Name37" presStyleLbl="parChTrans1D2" presStyleIdx="0" presStyleCnt="2"/>
      <dgm:spPr/>
      <dgm:t>
        <a:bodyPr/>
        <a:lstStyle/>
        <a:p>
          <a:endParaRPr lang="de-DE"/>
        </a:p>
      </dgm:t>
    </dgm:pt>
    <dgm:pt modelId="{CED4E2DD-5AF4-4658-A068-A3657E406C8F}" type="pres">
      <dgm:prSet presAssocID="{D2E95E74-6E55-4A21-80D5-BC7762F4DA67}" presName="hierRoot2" presStyleCnt="0">
        <dgm:presLayoutVars>
          <dgm:hierBranch val="init"/>
        </dgm:presLayoutVars>
      </dgm:prSet>
      <dgm:spPr/>
    </dgm:pt>
    <dgm:pt modelId="{6863779D-F68D-4B61-ABA5-BFA3E1E4F3E2}" type="pres">
      <dgm:prSet presAssocID="{D2E95E74-6E55-4A21-80D5-BC7762F4DA67}" presName="rootComposite" presStyleCnt="0"/>
      <dgm:spPr/>
    </dgm:pt>
    <dgm:pt modelId="{483FC8DD-76A1-483E-8DFE-FF5EEFD28698}" type="pres">
      <dgm:prSet presAssocID="{D2E95E74-6E55-4A21-80D5-BC7762F4DA67}" presName="rootText" presStyleLbl="node2" presStyleIdx="0" presStyleCnt="2" custLinFactNeighborX="-29654" custLinFactNeighborY="245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0037AD1B-B18E-46A9-B6A8-B5E5AB7028AE}" type="pres">
      <dgm:prSet presAssocID="{D2E95E74-6E55-4A21-80D5-BC7762F4DA67}" presName="rootConnector" presStyleLbl="node2" presStyleIdx="0" presStyleCnt="2"/>
      <dgm:spPr/>
      <dgm:t>
        <a:bodyPr/>
        <a:lstStyle/>
        <a:p>
          <a:endParaRPr lang="de-DE"/>
        </a:p>
      </dgm:t>
    </dgm:pt>
    <dgm:pt modelId="{80836D3F-3596-427C-9E2F-3432269819C7}" type="pres">
      <dgm:prSet presAssocID="{D2E95E74-6E55-4A21-80D5-BC7762F4DA67}" presName="hierChild4" presStyleCnt="0"/>
      <dgm:spPr/>
    </dgm:pt>
    <dgm:pt modelId="{EC73EF26-94F8-4617-91E7-D809AC2F9DE0}" type="pres">
      <dgm:prSet presAssocID="{53A61AC0-E6F5-472E-BC52-9A61A0C870E0}" presName="Name37" presStyleLbl="parChTrans1D3" presStyleIdx="0" presStyleCnt="4"/>
      <dgm:spPr/>
      <dgm:t>
        <a:bodyPr/>
        <a:lstStyle/>
        <a:p>
          <a:endParaRPr lang="de-DE"/>
        </a:p>
      </dgm:t>
    </dgm:pt>
    <dgm:pt modelId="{5A1686E6-33E7-4916-902E-5D7AFC9E59C4}" type="pres">
      <dgm:prSet presAssocID="{637C1C4E-4F37-47D8-9896-30DDE52A8644}" presName="hierRoot2" presStyleCnt="0">
        <dgm:presLayoutVars>
          <dgm:hierBranch val="init"/>
        </dgm:presLayoutVars>
      </dgm:prSet>
      <dgm:spPr/>
    </dgm:pt>
    <dgm:pt modelId="{618DCD2A-38EA-4013-BF5E-397F991AE52E}" type="pres">
      <dgm:prSet presAssocID="{637C1C4E-4F37-47D8-9896-30DDE52A8644}" presName="rootComposite" presStyleCnt="0"/>
      <dgm:spPr/>
    </dgm:pt>
    <dgm:pt modelId="{55E5C7E8-3CDC-41E2-A776-C3FF066800FC}" type="pres">
      <dgm:prSet presAssocID="{637C1C4E-4F37-47D8-9896-30DDE52A8644}" presName="rootText" presStyleLbl="node3" presStyleIdx="0" presStyleCnt="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DA9C3E62-58C9-4617-BFD2-5A367A16E99C}" type="pres">
      <dgm:prSet presAssocID="{637C1C4E-4F37-47D8-9896-30DDE52A8644}" presName="rootConnector" presStyleLbl="node3" presStyleIdx="0" presStyleCnt="4"/>
      <dgm:spPr/>
      <dgm:t>
        <a:bodyPr/>
        <a:lstStyle/>
        <a:p>
          <a:endParaRPr lang="de-DE"/>
        </a:p>
      </dgm:t>
    </dgm:pt>
    <dgm:pt modelId="{518B291F-E53A-4101-B785-7144EF9D8C17}" type="pres">
      <dgm:prSet presAssocID="{637C1C4E-4F37-47D8-9896-30DDE52A8644}" presName="hierChild4" presStyleCnt="0"/>
      <dgm:spPr/>
    </dgm:pt>
    <dgm:pt modelId="{C445B7B5-43CF-4705-B7E3-F48689B24A7D}" type="pres">
      <dgm:prSet presAssocID="{637C1C4E-4F37-47D8-9896-30DDE52A8644}" presName="hierChild5" presStyleCnt="0"/>
      <dgm:spPr/>
    </dgm:pt>
    <dgm:pt modelId="{A74424DB-A3C3-4F9D-B596-2AC99A40AF69}" type="pres">
      <dgm:prSet presAssocID="{C1B2E3B5-FBE1-42F9-9064-519C877C19C8}" presName="Name37" presStyleLbl="parChTrans1D3" presStyleIdx="1" presStyleCnt="4"/>
      <dgm:spPr/>
      <dgm:t>
        <a:bodyPr/>
        <a:lstStyle/>
        <a:p>
          <a:endParaRPr lang="de-DE"/>
        </a:p>
      </dgm:t>
    </dgm:pt>
    <dgm:pt modelId="{60F07DBC-B37A-473F-A6A4-415F298E96D0}" type="pres">
      <dgm:prSet presAssocID="{ADDC82AF-D306-4FE6-ADD1-43F89A5FB6AB}" presName="hierRoot2" presStyleCnt="0">
        <dgm:presLayoutVars>
          <dgm:hierBranch val="init"/>
        </dgm:presLayoutVars>
      </dgm:prSet>
      <dgm:spPr/>
    </dgm:pt>
    <dgm:pt modelId="{7339DC38-8F6C-47E6-89A7-84CA9576A9B8}" type="pres">
      <dgm:prSet presAssocID="{ADDC82AF-D306-4FE6-ADD1-43F89A5FB6AB}" presName="rootComposite" presStyleCnt="0"/>
      <dgm:spPr/>
    </dgm:pt>
    <dgm:pt modelId="{D74F2ADD-AE27-46DD-BA86-6DFB1B70BD3E}" type="pres">
      <dgm:prSet presAssocID="{ADDC82AF-D306-4FE6-ADD1-43F89A5FB6AB}" presName="rootText" presStyleLbl="node3" presStyleIdx="1" presStyleCnt="4" custLinFactNeighborX="-5109" custLinFactNeighborY="-83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0CE09B07-50C8-4D33-A2E0-55EAB8C28220}" type="pres">
      <dgm:prSet presAssocID="{ADDC82AF-D306-4FE6-ADD1-43F89A5FB6AB}" presName="rootConnector" presStyleLbl="node3" presStyleIdx="1" presStyleCnt="4"/>
      <dgm:spPr/>
      <dgm:t>
        <a:bodyPr/>
        <a:lstStyle/>
        <a:p>
          <a:endParaRPr lang="de-DE"/>
        </a:p>
      </dgm:t>
    </dgm:pt>
    <dgm:pt modelId="{97B5412E-9A57-4A31-9AB6-9A595B4E595D}" type="pres">
      <dgm:prSet presAssocID="{ADDC82AF-D306-4FE6-ADD1-43F89A5FB6AB}" presName="hierChild4" presStyleCnt="0"/>
      <dgm:spPr/>
    </dgm:pt>
    <dgm:pt modelId="{2C81E92D-7901-425C-9817-6305584B27E9}" type="pres">
      <dgm:prSet presAssocID="{ADDC82AF-D306-4FE6-ADD1-43F89A5FB6AB}" presName="hierChild5" presStyleCnt="0"/>
      <dgm:spPr/>
    </dgm:pt>
    <dgm:pt modelId="{D197FE50-B9E1-4387-B269-5BDD0CBD4FCA}" type="pres">
      <dgm:prSet presAssocID="{D2E95E74-6E55-4A21-80D5-BC7762F4DA67}" presName="hierChild5" presStyleCnt="0"/>
      <dgm:spPr/>
    </dgm:pt>
    <dgm:pt modelId="{2C74E252-717C-421D-B264-318133FEF4FF}" type="pres">
      <dgm:prSet presAssocID="{34D70122-F622-4A7E-8409-B6A3E60AE702}" presName="Name37" presStyleLbl="parChTrans1D2" presStyleIdx="1" presStyleCnt="2"/>
      <dgm:spPr/>
      <dgm:t>
        <a:bodyPr/>
        <a:lstStyle/>
        <a:p>
          <a:endParaRPr lang="de-DE"/>
        </a:p>
      </dgm:t>
    </dgm:pt>
    <dgm:pt modelId="{1605AEB5-A978-4E3F-BD77-3CA0B931550E}" type="pres">
      <dgm:prSet presAssocID="{29437BE2-A575-4DA9-9220-CBFA07522632}" presName="hierRoot2" presStyleCnt="0">
        <dgm:presLayoutVars>
          <dgm:hierBranch val="init"/>
        </dgm:presLayoutVars>
      </dgm:prSet>
      <dgm:spPr/>
    </dgm:pt>
    <dgm:pt modelId="{80CAA22B-4657-42E8-88FB-7B1E1D22D46E}" type="pres">
      <dgm:prSet presAssocID="{29437BE2-A575-4DA9-9220-CBFA07522632}" presName="rootComposite" presStyleCnt="0"/>
      <dgm:spPr/>
    </dgm:pt>
    <dgm:pt modelId="{637A19FF-64FD-4135-AC66-0EBCAECBAECE}" type="pres">
      <dgm:prSet presAssocID="{29437BE2-A575-4DA9-9220-CBFA07522632}" presName="rootText" presStyleLbl="node2" presStyleIdx="1" presStyleCnt="2" custLinFactNeighborX="34292" custLinFactNeighborY="245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D2E12450-FD0F-42A2-BC20-00A9FD32C4B7}" type="pres">
      <dgm:prSet presAssocID="{29437BE2-A575-4DA9-9220-CBFA07522632}" presName="rootConnector" presStyleLbl="node2" presStyleIdx="1" presStyleCnt="2"/>
      <dgm:spPr/>
      <dgm:t>
        <a:bodyPr/>
        <a:lstStyle/>
        <a:p>
          <a:endParaRPr lang="de-DE"/>
        </a:p>
      </dgm:t>
    </dgm:pt>
    <dgm:pt modelId="{F9EBD62F-AF02-4337-861F-DEA51A5FC4D4}" type="pres">
      <dgm:prSet presAssocID="{29437BE2-A575-4DA9-9220-CBFA07522632}" presName="hierChild4" presStyleCnt="0"/>
      <dgm:spPr/>
    </dgm:pt>
    <dgm:pt modelId="{804D81DA-0D1E-4920-842A-F318FC0F8DFC}" type="pres">
      <dgm:prSet presAssocID="{42C65305-2780-4F24-A5A8-1E566722FBAF}" presName="Name37" presStyleLbl="parChTrans1D3" presStyleIdx="2" presStyleCnt="4"/>
      <dgm:spPr/>
      <dgm:t>
        <a:bodyPr/>
        <a:lstStyle/>
        <a:p>
          <a:endParaRPr lang="de-DE"/>
        </a:p>
      </dgm:t>
    </dgm:pt>
    <dgm:pt modelId="{DB24F162-4BDD-4177-B101-78CF3B53C8F3}" type="pres">
      <dgm:prSet presAssocID="{6F507FE9-876E-4AAC-A98D-411197320933}" presName="hierRoot2" presStyleCnt="0">
        <dgm:presLayoutVars>
          <dgm:hierBranch val="init"/>
        </dgm:presLayoutVars>
      </dgm:prSet>
      <dgm:spPr/>
    </dgm:pt>
    <dgm:pt modelId="{3DFE2257-5EBB-4EF7-BB32-47A4B7A73D82}" type="pres">
      <dgm:prSet presAssocID="{6F507FE9-876E-4AAC-A98D-411197320933}" presName="rootComposite" presStyleCnt="0"/>
      <dgm:spPr/>
    </dgm:pt>
    <dgm:pt modelId="{8772843E-27C6-4457-855D-804526DB2C35}" type="pres">
      <dgm:prSet presAssocID="{6F507FE9-876E-4AAC-A98D-411197320933}" presName="rootText" presStyleLbl="node3" presStyleIdx="2" presStyleCnt="4" custLinFactNeighborX="35713" custLinFactNeighborY="136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203FAF1F-BF74-48DD-8FF5-8131D9307EF8}" type="pres">
      <dgm:prSet presAssocID="{6F507FE9-876E-4AAC-A98D-411197320933}" presName="rootConnector" presStyleLbl="node3" presStyleIdx="2" presStyleCnt="4"/>
      <dgm:spPr/>
      <dgm:t>
        <a:bodyPr/>
        <a:lstStyle/>
        <a:p>
          <a:endParaRPr lang="de-DE"/>
        </a:p>
      </dgm:t>
    </dgm:pt>
    <dgm:pt modelId="{FB8D886A-7F62-4888-B84E-4967CC3C5405}" type="pres">
      <dgm:prSet presAssocID="{6F507FE9-876E-4AAC-A98D-411197320933}" presName="hierChild4" presStyleCnt="0"/>
      <dgm:spPr/>
    </dgm:pt>
    <dgm:pt modelId="{FAC7F5AD-8E67-471F-B29B-97E0145FDD43}" type="pres">
      <dgm:prSet presAssocID="{6F507FE9-876E-4AAC-A98D-411197320933}" presName="hierChild5" presStyleCnt="0"/>
      <dgm:spPr/>
    </dgm:pt>
    <dgm:pt modelId="{124912F4-7112-4136-B5DF-95D65870DBFE}" type="pres">
      <dgm:prSet presAssocID="{0355895D-D208-4737-A9ED-42FE0043DE19}" presName="Name37" presStyleLbl="parChTrans1D3" presStyleIdx="3" presStyleCnt="4"/>
      <dgm:spPr/>
      <dgm:t>
        <a:bodyPr/>
        <a:lstStyle/>
        <a:p>
          <a:endParaRPr lang="de-DE"/>
        </a:p>
      </dgm:t>
    </dgm:pt>
    <dgm:pt modelId="{B6D80AB0-C1C4-43A3-B3C9-A9C77DE9DB0F}" type="pres">
      <dgm:prSet presAssocID="{7725A2D2-13FC-427D-85D1-D9846F59B708}" presName="hierRoot2" presStyleCnt="0">
        <dgm:presLayoutVars>
          <dgm:hierBranch val="init"/>
        </dgm:presLayoutVars>
      </dgm:prSet>
      <dgm:spPr/>
    </dgm:pt>
    <dgm:pt modelId="{09A8C7E5-3B01-4DAD-8EF1-4FAC0770B524}" type="pres">
      <dgm:prSet presAssocID="{7725A2D2-13FC-427D-85D1-D9846F59B708}" presName="rootComposite" presStyleCnt="0"/>
      <dgm:spPr/>
    </dgm:pt>
    <dgm:pt modelId="{D7A55464-BF68-410A-8756-8A4BC5707AEB}" type="pres">
      <dgm:prSet presAssocID="{7725A2D2-13FC-427D-85D1-D9846F59B708}" presName="rootText" presStyleLbl="node3" presStyleIdx="3" presStyleCnt="4" custLinFactNeighborX="32778" custLinFactNeighborY="96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7E541C63-B02A-4DA8-BF33-B311237F01B8}" type="pres">
      <dgm:prSet presAssocID="{7725A2D2-13FC-427D-85D1-D9846F59B708}" presName="rootConnector" presStyleLbl="node3" presStyleIdx="3" presStyleCnt="4"/>
      <dgm:spPr/>
      <dgm:t>
        <a:bodyPr/>
        <a:lstStyle/>
        <a:p>
          <a:endParaRPr lang="de-DE"/>
        </a:p>
      </dgm:t>
    </dgm:pt>
    <dgm:pt modelId="{D37193E5-D274-40E5-9664-5068E77F2D55}" type="pres">
      <dgm:prSet presAssocID="{7725A2D2-13FC-427D-85D1-D9846F59B708}" presName="hierChild4" presStyleCnt="0"/>
      <dgm:spPr/>
    </dgm:pt>
    <dgm:pt modelId="{44F9640A-B0D1-46A1-8340-999875B1FC6E}" type="pres">
      <dgm:prSet presAssocID="{7725A2D2-13FC-427D-85D1-D9846F59B708}" presName="hierChild5" presStyleCnt="0"/>
      <dgm:spPr/>
    </dgm:pt>
    <dgm:pt modelId="{B6F703F1-983C-412A-A7AB-56B449D84D5C}" type="pres">
      <dgm:prSet presAssocID="{29437BE2-A575-4DA9-9220-CBFA07522632}" presName="hierChild5" presStyleCnt="0"/>
      <dgm:spPr/>
    </dgm:pt>
    <dgm:pt modelId="{CAFEE838-FC4A-4DE5-B042-6F2403602948}" type="pres">
      <dgm:prSet presAssocID="{C9E5FF3F-DD6A-4D57-8747-54C1DDA22217}" presName="hierChild3" presStyleCnt="0"/>
      <dgm:spPr/>
    </dgm:pt>
  </dgm:ptLst>
  <dgm:cxnLst>
    <dgm:cxn modelId="{7D905988-6923-46A9-8169-A562179362A9}" type="presOf" srcId="{ADDC82AF-D306-4FE6-ADD1-43F89A5FB6AB}" destId="{0CE09B07-50C8-4D33-A2E0-55EAB8C28220}" srcOrd="1" destOrd="0" presId="urn:microsoft.com/office/officeart/2005/8/layout/orgChart1"/>
    <dgm:cxn modelId="{78364C15-AC3C-474A-A9A5-D8718A6EC613}" type="presOf" srcId="{53A61AC0-E6F5-472E-BC52-9A61A0C870E0}" destId="{EC73EF26-94F8-4617-91E7-D809AC2F9DE0}" srcOrd="0" destOrd="0" presId="urn:microsoft.com/office/officeart/2005/8/layout/orgChart1"/>
    <dgm:cxn modelId="{B59A3DD8-B912-4D01-A860-487F08637084}" type="presOf" srcId="{4F620B9F-BD85-4BA2-85A1-B49B855D2A39}" destId="{6765ABF0-1417-4830-B5E4-6E58F7EABF85}" srcOrd="0" destOrd="0" presId="urn:microsoft.com/office/officeart/2005/8/layout/orgChart1"/>
    <dgm:cxn modelId="{385FAC2C-A023-4168-AE1C-3FB0A74C7103}" type="presOf" srcId="{7725A2D2-13FC-427D-85D1-D9846F59B708}" destId="{D7A55464-BF68-410A-8756-8A4BC5707AEB}" srcOrd="0" destOrd="0" presId="urn:microsoft.com/office/officeart/2005/8/layout/orgChart1"/>
    <dgm:cxn modelId="{1EE1AA70-F2C0-499C-AF95-32C04DA9585B}" srcId="{C9E5FF3F-DD6A-4D57-8747-54C1DDA22217}" destId="{D2E95E74-6E55-4A21-80D5-BC7762F4DA67}" srcOrd="0" destOrd="0" parTransId="{4F620B9F-BD85-4BA2-85A1-B49B855D2A39}" sibTransId="{BDD03F3E-1942-4D8C-97AF-4AA2A9D451CF}"/>
    <dgm:cxn modelId="{F8C41F52-103A-4F62-BC94-0A1E8FF8C076}" type="presOf" srcId="{D2E95E74-6E55-4A21-80D5-BC7762F4DA67}" destId="{0037AD1B-B18E-46A9-B6A8-B5E5AB7028AE}" srcOrd="1" destOrd="0" presId="urn:microsoft.com/office/officeart/2005/8/layout/orgChart1"/>
    <dgm:cxn modelId="{2A14CED9-F011-4CA7-935A-5751E155B056}" type="presOf" srcId="{29437BE2-A575-4DA9-9220-CBFA07522632}" destId="{D2E12450-FD0F-42A2-BC20-00A9FD32C4B7}" srcOrd="1" destOrd="0" presId="urn:microsoft.com/office/officeart/2005/8/layout/orgChart1"/>
    <dgm:cxn modelId="{B9E5A721-44E8-4E44-B1DA-BAB171871304}" type="presOf" srcId="{637C1C4E-4F37-47D8-9896-30DDE52A8644}" destId="{DA9C3E62-58C9-4617-BFD2-5A367A16E99C}" srcOrd="1" destOrd="0" presId="urn:microsoft.com/office/officeart/2005/8/layout/orgChart1"/>
    <dgm:cxn modelId="{AFCC5988-A35C-405C-A35D-81AAB03C59E9}" srcId="{29437BE2-A575-4DA9-9220-CBFA07522632}" destId="{6F507FE9-876E-4AAC-A98D-411197320933}" srcOrd="0" destOrd="0" parTransId="{42C65305-2780-4F24-A5A8-1E566722FBAF}" sibTransId="{C0232661-CB57-413E-9823-1304FA51A12B}"/>
    <dgm:cxn modelId="{4E59B370-EFB9-470B-B630-5DE3ED4199FA}" srcId="{D2E95E74-6E55-4A21-80D5-BC7762F4DA67}" destId="{ADDC82AF-D306-4FE6-ADD1-43F89A5FB6AB}" srcOrd="1" destOrd="0" parTransId="{C1B2E3B5-FBE1-42F9-9064-519C877C19C8}" sibTransId="{DED26A59-F4AD-4AE7-AB75-77010F18C402}"/>
    <dgm:cxn modelId="{BD70BC94-C9F5-41E6-9E0F-46DF55EEEA69}" type="presOf" srcId="{7725A2D2-13FC-427D-85D1-D9846F59B708}" destId="{7E541C63-B02A-4DA8-BF33-B311237F01B8}" srcOrd="1" destOrd="0" presId="urn:microsoft.com/office/officeart/2005/8/layout/orgChart1"/>
    <dgm:cxn modelId="{F9577D9D-17F8-41E9-BC8B-6903A1A367EE}" type="presOf" srcId="{29437BE2-A575-4DA9-9220-CBFA07522632}" destId="{637A19FF-64FD-4135-AC66-0EBCAECBAECE}" srcOrd="0" destOrd="0" presId="urn:microsoft.com/office/officeart/2005/8/layout/orgChart1"/>
    <dgm:cxn modelId="{CAF8C4E5-49EC-4344-BE0A-F999C8B65FE8}" type="presOf" srcId="{6F507FE9-876E-4AAC-A98D-411197320933}" destId="{8772843E-27C6-4457-855D-804526DB2C35}" srcOrd="0" destOrd="0" presId="urn:microsoft.com/office/officeart/2005/8/layout/orgChart1"/>
    <dgm:cxn modelId="{67E45034-71CC-412C-9C7C-423A7AF66DE6}" srcId="{85782FEE-4A49-4290-A77E-6E9B83940B3E}" destId="{C9E5FF3F-DD6A-4D57-8747-54C1DDA22217}" srcOrd="0" destOrd="0" parTransId="{86E3D32A-0294-4A6E-8CB1-544217718967}" sibTransId="{987F5C8D-B6F3-4504-A078-250241B7AA48}"/>
    <dgm:cxn modelId="{BA4151EC-7195-4E93-AE86-FBBEA2B98584}" type="presOf" srcId="{0355895D-D208-4737-A9ED-42FE0043DE19}" destId="{124912F4-7112-4136-B5DF-95D65870DBFE}" srcOrd="0" destOrd="0" presId="urn:microsoft.com/office/officeart/2005/8/layout/orgChart1"/>
    <dgm:cxn modelId="{DF3F3124-0261-4A9C-A98C-91A1211091A1}" type="presOf" srcId="{C9E5FF3F-DD6A-4D57-8747-54C1DDA22217}" destId="{1957B226-B66F-4D48-B3E6-BA0E79477621}" srcOrd="1" destOrd="0" presId="urn:microsoft.com/office/officeart/2005/8/layout/orgChart1"/>
    <dgm:cxn modelId="{8BDAC7AE-28F6-4105-935B-1901EA9AC2E5}" type="presOf" srcId="{34D70122-F622-4A7E-8409-B6A3E60AE702}" destId="{2C74E252-717C-421D-B264-318133FEF4FF}" srcOrd="0" destOrd="0" presId="urn:microsoft.com/office/officeart/2005/8/layout/orgChart1"/>
    <dgm:cxn modelId="{73899649-2A96-429B-A39C-8601E31F1B12}" type="presOf" srcId="{637C1C4E-4F37-47D8-9896-30DDE52A8644}" destId="{55E5C7E8-3CDC-41E2-A776-C3FF066800FC}" srcOrd="0" destOrd="0" presId="urn:microsoft.com/office/officeart/2005/8/layout/orgChart1"/>
    <dgm:cxn modelId="{6FF3049A-D72A-4AFC-810B-282D98DAD826}" srcId="{C9E5FF3F-DD6A-4D57-8747-54C1DDA22217}" destId="{29437BE2-A575-4DA9-9220-CBFA07522632}" srcOrd="1" destOrd="0" parTransId="{34D70122-F622-4A7E-8409-B6A3E60AE702}" sibTransId="{A46D5345-0FF3-413E-8B7B-3A9FA8DC2BD2}"/>
    <dgm:cxn modelId="{45960601-62B1-4219-B1F3-20229CB7E1B2}" type="presOf" srcId="{ADDC82AF-D306-4FE6-ADD1-43F89A5FB6AB}" destId="{D74F2ADD-AE27-46DD-BA86-6DFB1B70BD3E}" srcOrd="0" destOrd="0" presId="urn:microsoft.com/office/officeart/2005/8/layout/orgChart1"/>
    <dgm:cxn modelId="{6C06EFE6-5F00-488B-A359-66775D557862}" type="presOf" srcId="{D2E95E74-6E55-4A21-80D5-BC7762F4DA67}" destId="{483FC8DD-76A1-483E-8DFE-FF5EEFD28698}" srcOrd="0" destOrd="0" presId="urn:microsoft.com/office/officeart/2005/8/layout/orgChart1"/>
    <dgm:cxn modelId="{B7CEE673-6D32-46E6-90A9-2EC06A1A6B03}" type="presOf" srcId="{C9E5FF3F-DD6A-4D57-8747-54C1DDA22217}" destId="{2CD3FDA2-47D9-4A94-B852-3448154C0BA0}" srcOrd="0" destOrd="0" presId="urn:microsoft.com/office/officeart/2005/8/layout/orgChart1"/>
    <dgm:cxn modelId="{A02ABBB0-BB35-45A3-A525-6443461C0408}" type="presOf" srcId="{C1B2E3B5-FBE1-42F9-9064-519C877C19C8}" destId="{A74424DB-A3C3-4F9D-B596-2AC99A40AF69}" srcOrd="0" destOrd="0" presId="urn:microsoft.com/office/officeart/2005/8/layout/orgChart1"/>
    <dgm:cxn modelId="{30408544-7B54-4661-B2D7-85206E27735F}" type="presOf" srcId="{6F507FE9-876E-4AAC-A98D-411197320933}" destId="{203FAF1F-BF74-48DD-8FF5-8131D9307EF8}" srcOrd="1" destOrd="0" presId="urn:microsoft.com/office/officeart/2005/8/layout/orgChart1"/>
    <dgm:cxn modelId="{103CEA0F-93D3-4E23-9D6D-960A64085668}" type="presOf" srcId="{85782FEE-4A49-4290-A77E-6E9B83940B3E}" destId="{5F08DAFA-4E81-495B-B561-2287F94DCD11}" srcOrd="0" destOrd="0" presId="urn:microsoft.com/office/officeart/2005/8/layout/orgChart1"/>
    <dgm:cxn modelId="{85941DF8-2EDC-438C-935E-5ACCF876A1DB}" srcId="{D2E95E74-6E55-4A21-80D5-BC7762F4DA67}" destId="{637C1C4E-4F37-47D8-9896-30DDE52A8644}" srcOrd="0" destOrd="0" parTransId="{53A61AC0-E6F5-472E-BC52-9A61A0C870E0}" sibTransId="{815B12F5-8DA8-422E-AE68-81BE3856AF9B}"/>
    <dgm:cxn modelId="{761E9D00-5EFF-4CE8-8796-4727B1A84104}" srcId="{29437BE2-A575-4DA9-9220-CBFA07522632}" destId="{7725A2D2-13FC-427D-85D1-D9846F59B708}" srcOrd="1" destOrd="0" parTransId="{0355895D-D208-4737-A9ED-42FE0043DE19}" sibTransId="{D8272315-0A2D-4D33-ACCA-1E3A8708E50D}"/>
    <dgm:cxn modelId="{5E29D68E-5240-4EAE-B49F-33FFE7807D82}" type="presOf" srcId="{42C65305-2780-4F24-A5A8-1E566722FBAF}" destId="{804D81DA-0D1E-4920-842A-F318FC0F8DFC}" srcOrd="0" destOrd="0" presId="urn:microsoft.com/office/officeart/2005/8/layout/orgChart1"/>
    <dgm:cxn modelId="{66BE5C76-A0C2-41F6-8095-361A1F76518F}" type="presParOf" srcId="{5F08DAFA-4E81-495B-B561-2287F94DCD11}" destId="{8BA169BA-7EF5-4C8A-9679-80103BE25B3A}" srcOrd="0" destOrd="0" presId="urn:microsoft.com/office/officeart/2005/8/layout/orgChart1"/>
    <dgm:cxn modelId="{6CC22DE2-CA3B-4B6F-A23A-25AF1F6F0EE1}" type="presParOf" srcId="{8BA169BA-7EF5-4C8A-9679-80103BE25B3A}" destId="{E2D6C4C7-A561-4D06-9D52-289DF2F70C73}" srcOrd="0" destOrd="0" presId="urn:microsoft.com/office/officeart/2005/8/layout/orgChart1"/>
    <dgm:cxn modelId="{EA67FD74-2A74-4334-BFE2-DE05AF28A91A}" type="presParOf" srcId="{E2D6C4C7-A561-4D06-9D52-289DF2F70C73}" destId="{2CD3FDA2-47D9-4A94-B852-3448154C0BA0}" srcOrd="0" destOrd="0" presId="urn:microsoft.com/office/officeart/2005/8/layout/orgChart1"/>
    <dgm:cxn modelId="{CCE80495-C6C8-4533-B918-ADCBB7C7FF13}" type="presParOf" srcId="{E2D6C4C7-A561-4D06-9D52-289DF2F70C73}" destId="{1957B226-B66F-4D48-B3E6-BA0E79477621}" srcOrd="1" destOrd="0" presId="urn:microsoft.com/office/officeart/2005/8/layout/orgChart1"/>
    <dgm:cxn modelId="{5A45ED2B-EB9B-4389-9449-0D2FAFBD2078}" type="presParOf" srcId="{8BA169BA-7EF5-4C8A-9679-80103BE25B3A}" destId="{ED538AA1-6ADE-482A-9C5E-AF2D3EB690B3}" srcOrd="1" destOrd="0" presId="urn:microsoft.com/office/officeart/2005/8/layout/orgChart1"/>
    <dgm:cxn modelId="{D8941A54-AA2B-4315-A489-142479218097}" type="presParOf" srcId="{ED538AA1-6ADE-482A-9C5E-AF2D3EB690B3}" destId="{6765ABF0-1417-4830-B5E4-6E58F7EABF85}" srcOrd="0" destOrd="0" presId="urn:microsoft.com/office/officeart/2005/8/layout/orgChart1"/>
    <dgm:cxn modelId="{291AD6AC-0DFE-406E-A389-AB8E5561424F}" type="presParOf" srcId="{ED538AA1-6ADE-482A-9C5E-AF2D3EB690B3}" destId="{CED4E2DD-5AF4-4658-A068-A3657E406C8F}" srcOrd="1" destOrd="0" presId="urn:microsoft.com/office/officeart/2005/8/layout/orgChart1"/>
    <dgm:cxn modelId="{CC4982D5-E4D3-4E2F-ABBF-9757FE2F82C3}" type="presParOf" srcId="{CED4E2DD-5AF4-4658-A068-A3657E406C8F}" destId="{6863779D-F68D-4B61-ABA5-BFA3E1E4F3E2}" srcOrd="0" destOrd="0" presId="urn:microsoft.com/office/officeart/2005/8/layout/orgChart1"/>
    <dgm:cxn modelId="{CF7F7D10-6738-445E-907C-A993B65250E5}" type="presParOf" srcId="{6863779D-F68D-4B61-ABA5-BFA3E1E4F3E2}" destId="{483FC8DD-76A1-483E-8DFE-FF5EEFD28698}" srcOrd="0" destOrd="0" presId="urn:microsoft.com/office/officeart/2005/8/layout/orgChart1"/>
    <dgm:cxn modelId="{65CDFC4D-5944-47B6-8094-1D009FBDEA13}" type="presParOf" srcId="{6863779D-F68D-4B61-ABA5-BFA3E1E4F3E2}" destId="{0037AD1B-B18E-46A9-B6A8-B5E5AB7028AE}" srcOrd="1" destOrd="0" presId="urn:microsoft.com/office/officeart/2005/8/layout/orgChart1"/>
    <dgm:cxn modelId="{5432873E-4622-4ADA-8910-0E46554119FC}" type="presParOf" srcId="{CED4E2DD-5AF4-4658-A068-A3657E406C8F}" destId="{80836D3F-3596-427C-9E2F-3432269819C7}" srcOrd="1" destOrd="0" presId="urn:microsoft.com/office/officeart/2005/8/layout/orgChart1"/>
    <dgm:cxn modelId="{FD8A5F5A-D534-4E07-A3FA-A157F34A81E3}" type="presParOf" srcId="{80836D3F-3596-427C-9E2F-3432269819C7}" destId="{EC73EF26-94F8-4617-91E7-D809AC2F9DE0}" srcOrd="0" destOrd="0" presId="urn:microsoft.com/office/officeart/2005/8/layout/orgChart1"/>
    <dgm:cxn modelId="{DEDB19D3-6EBC-4A25-8DE2-E9538DE6C965}" type="presParOf" srcId="{80836D3F-3596-427C-9E2F-3432269819C7}" destId="{5A1686E6-33E7-4916-902E-5D7AFC9E59C4}" srcOrd="1" destOrd="0" presId="urn:microsoft.com/office/officeart/2005/8/layout/orgChart1"/>
    <dgm:cxn modelId="{55C77450-0DB6-493E-B05E-D5FAD9B1EDDA}" type="presParOf" srcId="{5A1686E6-33E7-4916-902E-5D7AFC9E59C4}" destId="{618DCD2A-38EA-4013-BF5E-397F991AE52E}" srcOrd="0" destOrd="0" presId="urn:microsoft.com/office/officeart/2005/8/layout/orgChart1"/>
    <dgm:cxn modelId="{E716DFCD-AD3F-4DFB-85B8-02B4B1CDF72A}" type="presParOf" srcId="{618DCD2A-38EA-4013-BF5E-397F991AE52E}" destId="{55E5C7E8-3CDC-41E2-A776-C3FF066800FC}" srcOrd="0" destOrd="0" presId="urn:microsoft.com/office/officeart/2005/8/layout/orgChart1"/>
    <dgm:cxn modelId="{8092DDA9-D0B6-4F0B-93C8-41F9F396755C}" type="presParOf" srcId="{618DCD2A-38EA-4013-BF5E-397F991AE52E}" destId="{DA9C3E62-58C9-4617-BFD2-5A367A16E99C}" srcOrd="1" destOrd="0" presId="urn:microsoft.com/office/officeart/2005/8/layout/orgChart1"/>
    <dgm:cxn modelId="{66B9BD52-BAAA-4BEE-A321-95355B8276DC}" type="presParOf" srcId="{5A1686E6-33E7-4916-902E-5D7AFC9E59C4}" destId="{518B291F-E53A-4101-B785-7144EF9D8C17}" srcOrd="1" destOrd="0" presId="urn:microsoft.com/office/officeart/2005/8/layout/orgChart1"/>
    <dgm:cxn modelId="{37E20E7F-5C3C-48EE-A889-F107F0CDE172}" type="presParOf" srcId="{5A1686E6-33E7-4916-902E-5D7AFC9E59C4}" destId="{C445B7B5-43CF-4705-B7E3-F48689B24A7D}" srcOrd="2" destOrd="0" presId="urn:microsoft.com/office/officeart/2005/8/layout/orgChart1"/>
    <dgm:cxn modelId="{62BDE40F-424E-4407-A15E-EEC5914119EA}" type="presParOf" srcId="{80836D3F-3596-427C-9E2F-3432269819C7}" destId="{A74424DB-A3C3-4F9D-B596-2AC99A40AF69}" srcOrd="2" destOrd="0" presId="urn:microsoft.com/office/officeart/2005/8/layout/orgChart1"/>
    <dgm:cxn modelId="{C76E51A7-2518-4C1E-A9CA-74CEFAA80D37}" type="presParOf" srcId="{80836D3F-3596-427C-9E2F-3432269819C7}" destId="{60F07DBC-B37A-473F-A6A4-415F298E96D0}" srcOrd="3" destOrd="0" presId="urn:microsoft.com/office/officeart/2005/8/layout/orgChart1"/>
    <dgm:cxn modelId="{67114901-5E62-4476-A38C-AC0CDFF2FE1E}" type="presParOf" srcId="{60F07DBC-B37A-473F-A6A4-415F298E96D0}" destId="{7339DC38-8F6C-47E6-89A7-84CA9576A9B8}" srcOrd="0" destOrd="0" presId="urn:microsoft.com/office/officeart/2005/8/layout/orgChart1"/>
    <dgm:cxn modelId="{73272FA1-1CAF-461D-B4B3-558420072E89}" type="presParOf" srcId="{7339DC38-8F6C-47E6-89A7-84CA9576A9B8}" destId="{D74F2ADD-AE27-46DD-BA86-6DFB1B70BD3E}" srcOrd="0" destOrd="0" presId="urn:microsoft.com/office/officeart/2005/8/layout/orgChart1"/>
    <dgm:cxn modelId="{99A18E71-382E-4AC2-8C27-DF2B9E735845}" type="presParOf" srcId="{7339DC38-8F6C-47E6-89A7-84CA9576A9B8}" destId="{0CE09B07-50C8-4D33-A2E0-55EAB8C28220}" srcOrd="1" destOrd="0" presId="urn:microsoft.com/office/officeart/2005/8/layout/orgChart1"/>
    <dgm:cxn modelId="{C7CE235D-6206-4A22-A083-A288D9288F48}" type="presParOf" srcId="{60F07DBC-B37A-473F-A6A4-415F298E96D0}" destId="{97B5412E-9A57-4A31-9AB6-9A595B4E595D}" srcOrd="1" destOrd="0" presId="urn:microsoft.com/office/officeart/2005/8/layout/orgChart1"/>
    <dgm:cxn modelId="{5C439DCD-6854-4157-9BFC-C5ED72E2C26C}" type="presParOf" srcId="{60F07DBC-B37A-473F-A6A4-415F298E96D0}" destId="{2C81E92D-7901-425C-9817-6305584B27E9}" srcOrd="2" destOrd="0" presId="urn:microsoft.com/office/officeart/2005/8/layout/orgChart1"/>
    <dgm:cxn modelId="{B8866925-F203-40AC-8E28-0E215A27ECD7}" type="presParOf" srcId="{CED4E2DD-5AF4-4658-A068-A3657E406C8F}" destId="{D197FE50-B9E1-4387-B269-5BDD0CBD4FCA}" srcOrd="2" destOrd="0" presId="urn:microsoft.com/office/officeart/2005/8/layout/orgChart1"/>
    <dgm:cxn modelId="{A9B17D3F-67FC-4673-BDB9-45755F7799A2}" type="presParOf" srcId="{ED538AA1-6ADE-482A-9C5E-AF2D3EB690B3}" destId="{2C74E252-717C-421D-B264-318133FEF4FF}" srcOrd="2" destOrd="0" presId="urn:microsoft.com/office/officeart/2005/8/layout/orgChart1"/>
    <dgm:cxn modelId="{6FAB465B-8ED0-4890-85DF-CD7A926138F2}" type="presParOf" srcId="{ED538AA1-6ADE-482A-9C5E-AF2D3EB690B3}" destId="{1605AEB5-A978-4E3F-BD77-3CA0B931550E}" srcOrd="3" destOrd="0" presId="urn:microsoft.com/office/officeart/2005/8/layout/orgChart1"/>
    <dgm:cxn modelId="{B766B88E-8214-4620-B743-B5C20DDAC68D}" type="presParOf" srcId="{1605AEB5-A978-4E3F-BD77-3CA0B931550E}" destId="{80CAA22B-4657-42E8-88FB-7B1E1D22D46E}" srcOrd="0" destOrd="0" presId="urn:microsoft.com/office/officeart/2005/8/layout/orgChart1"/>
    <dgm:cxn modelId="{7CB0606E-DE91-4023-9471-8CEE6DBAD8B0}" type="presParOf" srcId="{80CAA22B-4657-42E8-88FB-7B1E1D22D46E}" destId="{637A19FF-64FD-4135-AC66-0EBCAECBAECE}" srcOrd="0" destOrd="0" presId="urn:microsoft.com/office/officeart/2005/8/layout/orgChart1"/>
    <dgm:cxn modelId="{97EBE982-D080-46A3-AB34-009D6326241A}" type="presParOf" srcId="{80CAA22B-4657-42E8-88FB-7B1E1D22D46E}" destId="{D2E12450-FD0F-42A2-BC20-00A9FD32C4B7}" srcOrd="1" destOrd="0" presId="urn:microsoft.com/office/officeart/2005/8/layout/orgChart1"/>
    <dgm:cxn modelId="{C123E3D3-1941-4E6D-9B62-55E730C1D6BD}" type="presParOf" srcId="{1605AEB5-A978-4E3F-BD77-3CA0B931550E}" destId="{F9EBD62F-AF02-4337-861F-DEA51A5FC4D4}" srcOrd="1" destOrd="0" presId="urn:microsoft.com/office/officeart/2005/8/layout/orgChart1"/>
    <dgm:cxn modelId="{C92D7C2B-C3C7-4B4E-8AAB-D64E4166E8AF}" type="presParOf" srcId="{F9EBD62F-AF02-4337-861F-DEA51A5FC4D4}" destId="{804D81DA-0D1E-4920-842A-F318FC0F8DFC}" srcOrd="0" destOrd="0" presId="urn:microsoft.com/office/officeart/2005/8/layout/orgChart1"/>
    <dgm:cxn modelId="{09512DB0-459A-4F49-86C0-137F337B74E0}" type="presParOf" srcId="{F9EBD62F-AF02-4337-861F-DEA51A5FC4D4}" destId="{DB24F162-4BDD-4177-B101-78CF3B53C8F3}" srcOrd="1" destOrd="0" presId="urn:microsoft.com/office/officeart/2005/8/layout/orgChart1"/>
    <dgm:cxn modelId="{34B13A33-5C64-4626-8063-90E961B02151}" type="presParOf" srcId="{DB24F162-4BDD-4177-B101-78CF3B53C8F3}" destId="{3DFE2257-5EBB-4EF7-BB32-47A4B7A73D82}" srcOrd="0" destOrd="0" presId="urn:microsoft.com/office/officeart/2005/8/layout/orgChart1"/>
    <dgm:cxn modelId="{0FB103D2-50CA-4048-BF51-C454AAEE2A17}" type="presParOf" srcId="{3DFE2257-5EBB-4EF7-BB32-47A4B7A73D82}" destId="{8772843E-27C6-4457-855D-804526DB2C35}" srcOrd="0" destOrd="0" presId="urn:microsoft.com/office/officeart/2005/8/layout/orgChart1"/>
    <dgm:cxn modelId="{1966B833-8589-4A04-8749-CE75C3F9A514}" type="presParOf" srcId="{3DFE2257-5EBB-4EF7-BB32-47A4B7A73D82}" destId="{203FAF1F-BF74-48DD-8FF5-8131D9307EF8}" srcOrd="1" destOrd="0" presId="urn:microsoft.com/office/officeart/2005/8/layout/orgChart1"/>
    <dgm:cxn modelId="{B72E432C-1C99-4201-BDE3-D8A91F7FC3AA}" type="presParOf" srcId="{DB24F162-4BDD-4177-B101-78CF3B53C8F3}" destId="{FB8D886A-7F62-4888-B84E-4967CC3C5405}" srcOrd="1" destOrd="0" presId="urn:microsoft.com/office/officeart/2005/8/layout/orgChart1"/>
    <dgm:cxn modelId="{81FDB066-FE87-4BA4-B029-F20FC2B57E09}" type="presParOf" srcId="{DB24F162-4BDD-4177-B101-78CF3B53C8F3}" destId="{FAC7F5AD-8E67-471F-B29B-97E0145FDD43}" srcOrd="2" destOrd="0" presId="urn:microsoft.com/office/officeart/2005/8/layout/orgChart1"/>
    <dgm:cxn modelId="{C1F573AB-A547-4CDD-9AFD-5A362AD925E3}" type="presParOf" srcId="{F9EBD62F-AF02-4337-861F-DEA51A5FC4D4}" destId="{124912F4-7112-4136-B5DF-95D65870DBFE}" srcOrd="2" destOrd="0" presId="urn:microsoft.com/office/officeart/2005/8/layout/orgChart1"/>
    <dgm:cxn modelId="{D3F69890-99A7-4F16-AC3B-514542CE74B1}" type="presParOf" srcId="{F9EBD62F-AF02-4337-861F-DEA51A5FC4D4}" destId="{B6D80AB0-C1C4-43A3-B3C9-A9C77DE9DB0F}" srcOrd="3" destOrd="0" presId="urn:microsoft.com/office/officeart/2005/8/layout/orgChart1"/>
    <dgm:cxn modelId="{81252BA6-7C36-4F9C-98AB-35FD6BD5FAD1}" type="presParOf" srcId="{B6D80AB0-C1C4-43A3-B3C9-A9C77DE9DB0F}" destId="{09A8C7E5-3B01-4DAD-8EF1-4FAC0770B524}" srcOrd="0" destOrd="0" presId="urn:microsoft.com/office/officeart/2005/8/layout/orgChart1"/>
    <dgm:cxn modelId="{D9E066C6-EE6D-485C-A42F-C58D51E2EA99}" type="presParOf" srcId="{09A8C7E5-3B01-4DAD-8EF1-4FAC0770B524}" destId="{D7A55464-BF68-410A-8756-8A4BC5707AEB}" srcOrd="0" destOrd="0" presId="urn:microsoft.com/office/officeart/2005/8/layout/orgChart1"/>
    <dgm:cxn modelId="{68BEBC33-D3CC-4C13-84E3-C78D0E1BDF82}" type="presParOf" srcId="{09A8C7E5-3B01-4DAD-8EF1-4FAC0770B524}" destId="{7E541C63-B02A-4DA8-BF33-B311237F01B8}" srcOrd="1" destOrd="0" presId="urn:microsoft.com/office/officeart/2005/8/layout/orgChart1"/>
    <dgm:cxn modelId="{2FC08BF7-8DF1-4835-A9AC-028804A1A641}" type="presParOf" srcId="{B6D80AB0-C1C4-43A3-B3C9-A9C77DE9DB0F}" destId="{D37193E5-D274-40E5-9664-5068E77F2D55}" srcOrd="1" destOrd="0" presId="urn:microsoft.com/office/officeart/2005/8/layout/orgChart1"/>
    <dgm:cxn modelId="{F5041914-77F3-4D06-AB9E-AEA5244D39A1}" type="presParOf" srcId="{B6D80AB0-C1C4-43A3-B3C9-A9C77DE9DB0F}" destId="{44F9640A-B0D1-46A1-8340-999875B1FC6E}" srcOrd="2" destOrd="0" presId="urn:microsoft.com/office/officeart/2005/8/layout/orgChart1"/>
    <dgm:cxn modelId="{5E543A80-0C88-428F-B547-74DF9BA17419}" type="presParOf" srcId="{1605AEB5-A978-4E3F-BD77-3CA0B931550E}" destId="{B6F703F1-983C-412A-A7AB-56B449D84D5C}" srcOrd="2" destOrd="0" presId="urn:microsoft.com/office/officeart/2005/8/layout/orgChart1"/>
    <dgm:cxn modelId="{FB60E300-1DE6-47EE-A962-54504A84F7E9}" type="presParOf" srcId="{8BA169BA-7EF5-4C8A-9679-80103BE25B3A}" destId="{CAFEE838-FC4A-4DE5-B042-6F24036029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24912F4-7112-4136-B5DF-95D65870DBFE}">
      <dsp:nvSpPr>
        <dsp:cNvPr id="0" name=""/>
        <dsp:cNvSpPr/>
      </dsp:nvSpPr>
      <dsp:spPr>
        <a:xfrm>
          <a:off x="5694341" y="2714784"/>
          <a:ext cx="357890" cy="3075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5103"/>
              </a:lnTo>
              <a:lnTo>
                <a:pt x="357890" y="307510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4D81DA-0D1E-4920-842A-F318FC0F8DFC}">
      <dsp:nvSpPr>
        <dsp:cNvPr id="0" name=""/>
        <dsp:cNvSpPr/>
      </dsp:nvSpPr>
      <dsp:spPr>
        <a:xfrm>
          <a:off x="5694341" y="2714784"/>
          <a:ext cx="435779" cy="12063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6307"/>
              </a:lnTo>
              <a:lnTo>
                <a:pt x="435779" y="120630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74E252-717C-421D-B264-318133FEF4FF}">
      <dsp:nvSpPr>
        <dsp:cNvPr id="0" name=""/>
        <dsp:cNvSpPr/>
      </dsp:nvSpPr>
      <dsp:spPr>
        <a:xfrm>
          <a:off x="4184971" y="796756"/>
          <a:ext cx="2570887" cy="591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483"/>
              </a:lnTo>
              <a:lnTo>
                <a:pt x="2570887" y="312483"/>
              </a:lnTo>
              <a:lnTo>
                <a:pt x="2570887" y="59113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4424DB-A3C3-4F9D-B596-2AC99A40AF69}">
      <dsp:nvSpPr>
        <dsp:cNvPr id="0" name=""/>
        <dsp:cNvSpPr/>
      </dsp:nvSpPr>
      <dsp:spPr>
        <a:xfrm>
          <a:off x="786260" y="2714784"/>
          <a:ext cx="1049441" cy="3061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1228"/>
              </a:lnTo>
              <a:lnTo>
                <a:pt x="1049441" y="306122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73EF26-94F8-4617-91E7-D809AC2F9DE0}">
      <dsp:nvSpPr>
        <dsp:cNvPr id="0" name=""/>
        <dsp:cNvSpPr/>
      </dsp:nvSpPr>
      <dsp:spPr>
        <a:xfrm>
          <a:off x="786260" y="2714784"/>
          <a:ext cx="1185024" cy="11881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8142"/>
              </a:lnTo>
              <a:lnTo>
                <a:pt x="1185024" y="118814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65ABF0-1417-4830-B5E4-6E58F7EABF85}">
      <dsp:nvSpPr>
        <dsp:cNvPr id="0" name=""/>
        <dsp:cNvSpPr/>
      </dsp:nvSpPr>
      <dsp:spPr>
        <a:xfrm>
          <a:off x="1847776" y="796756"/>
          <a:ext cx="2337194" cy="591132"/>
        </a:xfrm>
        <a:custGeom>
          <a:avLst/>
          <a:gdLst/>
          <a:ahLst/>
          <a:cxnLst/>
          <a:rect l="0" t="0" r="0" b="0"/>
          <a:pathLst>
            <a:path>
              <a:moveTo>
                <a:pt x="2337194" y="0"/>
              </a:moveTo>
              <a:lnTo>
                <a:pt x="2337194" y="312483"/>
              </a:lnTo>
              <a:lnTo>
                <a:pt x="0" y="312483"/>
              </a:lnTo>
              <a:lnTo>
                <a:pt x="0" y="59113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D3FDA2-47D9-4A94-B852-3448154C0BA0}">
      <dsp:nvSpPr>
        <dsp:cNvPr id="0" name=""/>
        <dsp:cNvSpPr/>
      </dsp:nvSpPr>
      <dsp:spPr>
        <a:xfrm>
          <a:off x="2858075" y="1535"/>
          <a:ext cx="2653791" cy="79522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Finanzierung</a:t>
          </a:r>
          <a:endParaRPr lang="de-DE" sz="2400" kern="1200" dirty="0"/>
        </a:p>
      </dsp:txBody>
      <dsp:txXfrm>
        <a:off x="2858075" y="1535"/>
        <a:ext cx="2653791" cy="795221"/>
      </dsp:txXfrm>
    </dsp:sp>
    <dsp:sp modelId="{483FC8DD-76A1-483E-8DFE-FF5EEFD28698}">
      <dsp:nvSpPr>
        <dsp:cNvPr id="0" name=""/>
        <dsp:cNvSpPr/>
      </dsp:nvSpPr>
      <dsp:spPr>
        <a:xfrm>
          <a:off x="520881" y="1387889"/>
          <a:ext cx="2653791" cy="13268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Aussen-</a:t>
          </a:r>
          <a:br>
            <a:rPr lang="de-DE" sz="2400" kern="1200" dirty="0" smtClean="0"/>
          </a:br>
          <a:r>
            <a:rPr lang="de-DE" sz="2400" kern="1200" dirty="0" smtClean="0"/>
            <a:t>finanzierung</a:t>
          </a:r>
        </a:p>
      </dsp:txBody>
      <dsp:txXfrm>
        <a:off x="520881" y="1387889"/>
        <a:ext cx="2653791" cy="1326895"/>
      </dsp:txXfrm>
    </dsp:sp>
    <dsp:sp modelId="{55E5C7E8-3CDC-41E2-A776-C3FF066800FC}">
      <dsp:nvSpPr>
        <dsp:cNvPr id="0" name=""/>
        <dsp:cNvSpPr/>
      </dsp:nvSpPr>
      <dsp:spPr>
        <a:xfrm>
          <a:off x="1971284" y="3239479"/>
          <a:ext cx="2653791" cy="13268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Kredit-</a:t>
          </a:r>
          <a:br>
            <a:rPr lang="de-DE" sz="2400" kern="1200" dirty="0" smtClean="0"/>
          </a:br>
          <a:r>
            <a:rPr lang="de-DE" sz="2400" kern="1200" dirty="0" smtClean="0"/>
            <a:t>finanzierung</a:t>
          </a:r>
          <a:endParaRPr lang="de-DE" sz="2400" kern="1200" dirty="0"/>
        </a:p>
      </dsp:txBody>
      <dsp:txXfrm>
        <a:off x="1971284" y="3239479"/>
        <a:ext cx="2653791" cy="1326895"/>
      </dsp:txXfrm>
    </dsp:sp>
    <dsp:sp modelId="{D74F2ADD-AE27-46DD-BA86-6DFB1B70BD3E}">
      <dsp:nvSpPr>
        <dsp:cNvPr id="0" name=""/>
        <dsp:cNvSpPr/>
      </dsp:nvSpPr>
      <dsp:spPr>
        <a:xfrm>
          <a:off x="1835702" y="5112565"/>
          <a:ext cx="2653791" cy="13268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Beteiligungs-</a:t>
          </a:r>
          <a:br>
            <a:rPr lang="de-DE" sz="2400" kern="1200" dirty="0" smtClean="0"/>
          </a:br>
          <a:r>
            <a:rPr lang="de-DE" sz="2400" kern="1200" dirty="0" smtClean="0"/>
            <a:t>finanzierung</a:t>
          </a:r>
          <a:endParaRPr lang="de-DE" sz="2400" kern="1200" dirty="0"/>
        </a:p>
      </dsp:txBody>
      <dsp:txXfrm>
        <a:off x="1835702" y="5112565"/>
        <a:ext cx="2653791" cy="1326895"/>
      </dsp:txXfrm>
    </dsp:sp>
    <dsp:sp modelId="{637A19FF-64FD-4135-AC66-0EBCAECBAECE}">
      <dsp:nvSpPr>
        <dsp:cNvPr id="0" name=""/>
        <dsp:cNvSpPr/>
      </dsp:nvSpPr>
      <dsp:spPr>
        <a:xfrm>
          <a:off x="5428962" y="1387889"/>
          <a:ext cx="2653791" cy="13268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Innen-</a:t>
          </a:r>
          <a:br>
            <a:rPr lang="de-DE" sz="2400" kern="1200" dirty="0" smtClean="0"/>
          </a:br>
          <a:r>
            <a:rPr lang="de-DE" sz="2400" kern="1200" dirty="0" smtClean="0"/>
            <a:t>finanzierung</a:t>
          </a:r>
          <a:endParaRPr lang="de-DE" sz="2400" kern="1200" dirty="0"/>
        </a:p>
      </dsp:txBody>
      <dsp:txXfrm>
        <a:off x="5428962" y="1387889"/>
        <a:ext cx="2653791" cy="1326895"/>
      </dsp:txXfrm>
    </dsp:sp>
    <dsp:sp modelId="{8772843E-27C6-4457-855D-804526DB2C35}">
      <dsp:nvSpPr>
        <dsp:cNvPr id="0" name=""/>
        <dsp:cNvSpPr/>
      </dsp:nvSpPr>
      <dsp:spPr>
        <a:xfrm>
          <a:off x="6130120" y="3257644"/>
          <a:ext cx="2653791" cy="13268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Gegenwert aus</a:t>
          </a:r>
          <a:br>
            <a:rPr lang="de-DE" sz="2400" kern="1200" dirty="0" smtClean="0"/>
          </a:br>
          <a:r>
            <a:rPr lang="de-DE" sz="2400" kern="1200" dirty="0" smtClean="0"/>
            <a:t>Abschreibungen und Rückstellungen</a:t>
          </a:r>
          <a:endParaRPr lang="de-DE" sz="2400" kern="1200" dirty="0"/>
        </a:p>
      </dsp:txBody>
      <dsp:txXfrm>
        <a:off x="6130120" y="3257644"/>
        <a:ext cx="2653791" cy="1326895"/>
      </dsp:txXfrm>
    </dsp:sp>
    <dsp:sp modelId="{D7A55464-BF68-410A-8756-8A4BC5707AEB}">
      <dsp:nvSpPr>
        <dsp:cNvPr id="0" name=""/>
        <dsp:cNvSpPr/>
      </dsp:nvSpPr>
      <dsp:spPr>
        <a:xfrm>
          <a:off x="6052231" y="5126440"/>
          <a:ext cx="2653791" cy="13268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Selbstfinanzierung</a:t>
          </a:r>
          <a:endParaRPr lang="de-DE" sz="2400" kern="1200" dirty="0"/>
        </a:p>
      </dsp:txBody>
      <dsp:txXfrm>
        <a:off x="6052231" y="5126440"/>
        <a:ext cx="2653791" cy="132689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24912F4-7112-4136-B5DF-95D65870DBFE}">
      <dsp:nvSpPr>
        <dsp:cNvPr id="0" name=""/>
        <dsp:cNvSpPr/>
      </dsp:nvSpPr>
      <dsp:spPr>
        <a:xfrm>
          <a:off x="5694341" y="2714784"/>
          <a:ext cx="357890" cy="3075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5103"/>
              </a:lnTo>
              <a:lnTo>
                <a:pt x="357890" y="307510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4D81DA-0D1E-4920-842A-F318FC0F8DFC}">
      <dsp:nvSpPr>
        <dsp:cNvPr id="0" name=""/>
        <dsp:cNvSpPr/>
      </dsp:nvSpPr>
      <dsp:spPr>
        <a:xfrm>
          <a:off x="5694341" y="2714784"/>
          <a:ext cx="435779" cy="12063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6307"/>
              </a:lnTo>
              <a:lnTo>
                <a:pt x="435779" y="120630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74E252-717C-421D-B264-318133FEF4FF}">
      <dsp:nvSpPr>
        <dsp:cNvPr id="0" name=""/>
        <dsp:cNvSpPr/>
      </dsp:nvSpPr>
      <dsp:spPr>
        <a:xfrm>
          <a:off x="4184971" y="796756"/>
          <a:ext cx="2570887" cy="591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483"/>
              </a:lnTo>
              <a:lnTo>
                <a:pt x="2570887" y="312483"/>
              </a:lnTo>
              <a:lnTo>
                <a:pt x="2570887" y="59113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4424DB-A3C3-4F9D-B596-2AC99A40AF69}">
      <dsp:nvSpPr>
        <dsp:cNvPr id="0" name=""/>
        <dsp:cNvSpPr/>
      </dsp:nvSpPr>
      <dsp:spPr>
        <a:xfrm>
          <a:off x="786260" y="2714784"/>
          <a:ext cx="1049441" cy="3061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1228"/>
              </a:lnTo>
              <a:lnTo>
                <a:pt x="1049441" y="306122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73EF26-94F8-4617-91E7-D809AC2F9DE0}">
      <dsp:nvSpPr>
        <dsp:cNvPr id="0" name=""/>
        <dsp:cNvSpPr/>
      </dsp:nvSpPr>
      <dsp:spPr>
        <a:xfrm>
          <a:off x="786260" y="2714784"/>
          <a:ext cx="1185024" cy="11881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8142"/>
              </a:lnTo>
              <a:lnTo>
                <a:pt x="1185024" y="118814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65ABF0-1417-4830-B5E4-6E58F7EABF85}">
      <dsp:nvSpPr>
        <dsp:cNvPr id="0" name=""/>
        <dsp:cNvSpPr/>
      </dsp:nvSpPr>
      <dsp:spPr>
        <a:xfrm>
          <a:off x="1847776" y="796756"/>
          <a:ext cx="2337194" cy="591132"/>
        </a:xfrm>
        <a:custGeom>
          <a:avLst/>
          <a:gdLst/>
          <a:ahLst/>
          <a:cxnLst/>
          <a:rect l="0" t="0" r="0" b="0"/>
          <a:pathLst>
            <a:path>
              <a:moveTo>
                <a:pt x="2337194" y="0"/>
              </a:moveTo>
              <a:lnTo>
                <a:pt x="2337194" y="312483"/>
              </a:lnTo>
              <a:lnTo>
                <a:pt x="0" y="312483"/>
              </a:lnTo>
              <a:lnTo>
                <a:pt x="0" y="59113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D3FDA2-47D9-4A94-B852-3448154C0BA0}">
      <dsp:nvSpPr>
        <dsp:cNvPr id="0" name=""/>
        <dsp:cNvSpPr/>
      </dsp:nvSpPr>
      <dsp:spPr>
        <a:xfrm>
          <a:off x="2858075" y="1535"/>
          <a:ext cx="2653791" cy="79522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Finanzierung</a:t>
          </a:r>
          <a:endParaRPr lang="de-DE" sz="2400" kern="1200" dirty="0"/>
        </a:p>
      </dsp:txBody>
      <dsp:txXfrm>
        <a:off x="2858075" y="1535"/>
        <a:ext cx="2653791" cy="795221"/>
      </dsp:txXfrm>
    </dsp:sp>
    <dsp:sp modelId="{483FC8DD-76A1-483E-8DFE-FF5EEFD28698}">
      <dsp:nvSpPr>
        <dsp:cNvPr id="0" name=""/>
        <dsp:cNvSpPr/>
      </dsp:nvSpPr>
      <dsp:spPr>
        <a:xfrm>
          <a:off x="520881" y="1387889"/>
          <a:ext cx="2653791" cy="13268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Aussen-</a:t>
          </a:r>
          <a:br>
            <a:rPr lang="de-DE" sz="2400" kern="1200" dirty="0" smtClean="0"/>
          </a:br>
          <a:r>
            <a:rPr lang="de-DE" sz="2400" kern="1200" dirty="0" smtClean="0"/>
            <a:t>finanzierung</a:t>
          </a:r>
        </a:p>
      </dsp:txBody>
      <dsp:txXfrm>
        <a:off x="520881" y="1387889"/>
        <a:ext cx="2653791" cy="1326895"/>
      </dsp:txXfrm>
    </dsp:sp>
    <dsp:sp modelId="{55E5C7E8-3CDC-41E2-A776-C3FF066800FC}">
      <dsp:nvSpPr>
        <dsp:cNvPr id="0" name=""/>
        <dsp:cNvSpPr/>
      </dsp:nvSpPr>
      <dsp:spPr>
        <a:xfrm>
          <a:off x="1971284" y="3239479"/>
          <a:ext cx="2653791" cy="13268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Kredit-</a:t>
          </a:r>
          <a:br>
            <a:rPr lang="de-DE" sz="2400" kern="1200" dirty="0" smtClean="0"/>
          </a:br>
          <a:r>
            <a:rPr lang="de-DE" sz="2400" kern="1200" dirty="0" smtClean="0"/>
            <a:t>finanzierung</a:t>
          </a:r>
          <a:endParaRPr lang="de-DE" sz="2400" kern="1200" dirty="0"/>
        </a:p>
      </dsp:txBody>
      <dsp:txXfrm>
        <a:off x="1971284" y="3239479"/>
        <a:ext cx="2653791" cy="1326895"/>
      </dsp:txXfrm>
    </dsp:sp>
    <dsp:sp modelId="{D74F2ADD-AE27-46DD-BA86-6DFB1B70BD3E}">
      <dsp:nvSpPr>
        <dsp:cNvPr id="0" name=""/>
        <dsp:cNvSpPr/>
      </dsp:nvSpPr>
      <dsp:spPr>
        <a:xfrm>
          <a:off x="1835702" y="5112565"/>
          <a:ext cx="2653791" cy="13268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Beteiligungs-</a:t>
          </a:r>
          <a:br>
            <a:rPr lang="de-DE" sz="2400" kern="1200" dirty="0" smtClean="0"/>
          </a:br>
          <a:r>
            <a:rPr lang="de-DE" sz="2400" kern="1200" dirty="0" smtClean="0"/>
            <a:t>finanzierung</a:t>
          </a:r>
          <a:endParaRPr lang="de-DE" sz="2400" kern="1200" dirty="0"/>
        </a:p>
      </dsp:txBody>
      <dsp:txXfrm>
        <a:off x="1835702" y="5112565"/>
        <a:ext cx="2653791" cy="1326895"/>
      </dsp:txXfrm>
    </dsp:sp>
    <dsp:sp modelId="{637A19FF-64FD-4135-AC66-0EBCAECBAECE}">
      <dsp:nvSpPr>
        <dsp:cNvPr id="0" name=""/>
        <dsp:cNvSpPr/>
      </dsp:nvSpPr>
      <dsp:spPr>
        <a:xfrm>
          <a:off x="5428962" y="1387889"/>
          <a:ext cx="2653791" cy="13268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Innen-</a:t>
          </a:r>
          <a:br>
            <a:rPr lang="de-DE" sz="2400" kern="1200" dirty="0" smtClean="0"/>
          </a:br>
          <a:r>
            <a:rPr lang="de-DE" sz="2400" kern="1200" dirty="0" smtClean="0"/>
            <a:t>finanzierung</a:t>
          </a:r>
          <a:endParaRPr lang="de-DE" sz="2400" kern="1200" dirty="0"/>
        </a:p>
      </dsp:txBody>
      <dsp:txXfrm>
        <a:off x="5428962" y="1387889"/>
        <a:ext cx="2653791" cy="1326895"/>
      </dsp:txXfrm>
    </dsp:sp>
    <dsp:sp modelId="{8772843E-27C6-4457-855D-804526DB2C35}">
      <dsp:nvSpPr>
        <dsp:cNvPr id="0" name=""/>
        <dsp:cNvSpPr/>
      </dsp:nvSpPr>
      <dsp:spPr>
        <a:xfrm>
          <a:off x="6130120" y="3257644"/>
          <a:ext cx="2653791" cy="13268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Gegenwert aus</a:t>
          </a:r>
          <a:br>
            <a:rPr lang="de-DE" sz="2400" kern="1200" dirty="0" smtClean="0"/>
          </a:br>
          <a:r>
            <a:rPr lang="de-DE" sz="2400" kern="1200" dirty="0" smtClean="0"/>
            <a:t>Abschreibungen und Rückstellungen</a:t>
          </a:r>
          <a:endParaRPr lang="de-DE" sz="2400" kern="1200" dirty="0"/>
        </a:p>
      </dsp:txBody>
      <dsp:txXfrm>
        <a:off x="6130120" y="3257644"/>
        <a:ext cx="2653791" cy="1326895"/>
      </dsp:txXfrm>
    </dsp:sp>
    <dsp:sp modelId="{D7A55464-BF68-410A-8756-8A4BC5707AEB}">
      <dsp:nvSpPr>
        <dsp:cNvPr id="0" name=""/>
        <dsp:cNvSpPr/>
      </dsp:nvSpPr>
      <dsp:spPr>
        <a:xfrm>
          <a:off x="6052231" y="5126440"/>
          <a:ext cx="2653791" cy="13268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Selbstfinanzierung</a:t>
          </a:r>
          <a:endParaRPr lang="de-DE" sz="2400" kern="1200" dirty="0"/>
        </a:p>
      </dsp:txBody>
      <dsp:txXfrm>
        <a:off x="6052231" y="5126440"/>
        <a:ext cx="2653791" cy="13268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C5E1C-7811-4A8C-9C6B-1DD4B375D487}" type="datetimeFigureOut">
              <a:rPr lang="de-DE" smtClean="0"/>
              <a:pPr/>
              <a:t>06.09.2010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54F43-F022-4F31-84A2-945CC62712E5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54F43-F022-4F31-84A2-945CC62712E5}" type="slidenum">
              <a:rPr lang="de-DE" smtClean="0"/>
              <a:pPr/>
              <a:t>2</a:t>
            </a:fld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D3E-AEB5-42BE-B134-F8603F971434}" type="datetimeFigureOut">
              <a:rPr lang="de-DE" smtClean="0"/>
              <a:pPr/>
              <a:t>06.09.2010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2B6E-7B46-4B81-A230-707D6D183C0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D3E-AEB5-42BE-B134-F8603F971434}" type="datetimeFigureOut">
              <a:rPr lang="de-DE" smtClean="0"/>
              <a:pPr/>
              <a:t>06.09.2010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2B6E-7B46-4B81-A230-707D6D183C0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D3E-AEB5-42BE-B134-F8603F971434}" type="datetimeFigureOut">
              <a:rPr lang="de-DE" smtClean="0"/>
              <a:pPr/>
              <a:t>06.09.2010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2B6E-7B46-4B81-A230-707D6D183C0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D3E-AEB5-42BE-B134-F8603F971434}" type="datetimeFigureOut">
              <a:rPr lang="de-DE" smtClean="0"/>
              <a:pPr/>
              <a:t>06.09.2010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2B6E-7B46-4B81-A230-707D6D183C0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D3E-AEB5-42BE-B134-F8603F971434}" type="datetimeFigureOut">
              <a:rPr lang="de-DE" smtClean="0"/>
              <a:pPr/>
              <a:t>06.09.2010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2B6E-7B46-4B81-A230-707D6D183C0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D3E-AEB5-42BE-B134-F8603F971434}" type="datetimeFigureOut">
              <a:rPr lang="de-DE" smtClean="0"/>
              <a:pPr/>
              <a:t>06.09.2010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2B6E-7B46-4B81-A230-707D6D183C0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D3E-AEB5-42BE-B134-F8603F971434}" type="datetimeFigureOut">
              <a:rPr lang="de-DE" smtClean="0"/>
              <a:pPr/>
              <a:t>06.09.2010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2B6E-7B46-4B81-A230-707D6D183C0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D3E-AEB5-42BE-B134-F8603F971434}" type="datetimeFigureOut">
              <a:rPr lang="de-DE" smtClean="0"/>
              <a:pPr/>
              <a:t>06.09.2010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2B6E-7B46-4B81-A230-707D6D183C0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D3E-AEB5-42BE-B134-F8603F971434}" type="datetimeFigureOut">
              <a:rPr lang="de-DE" smtClean="0"/>
              <a:pPr/>
              <a:t>06.09.2010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2B6E-7B46-4B81-A230-707D6D183C0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D3E-AEB5-42BE-B134-F8603F971434}" type="datetimeFigureOut">
              <a:rPr lang="de-DE" smtClean="0"/>
              <a:pPr/>
              <a:t>06.09.2010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2B6E-7B46-4B81-A230-707D6D183C0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3D3E-AEB5-42BE-B134-F8603F971434}" type="datetimeFigureOut">
              <a:rPr lang="de-DE" smtClean="0"/>
              <a:pPr/>
              <a:t>06.09.2010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2B6E-7B46-4B81-A230-707D6D183C0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23D3E-AEB5-42BE-B134-F8603F971434}" type="datetimeFigureOut">
              <a:rPr lang="de-DE" smtClean="0"/>
              <a:pPr/>
              <a:t>06.09.2010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92B6E-7B46-4B81-A230-707D6D183C0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Finanzierung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Vorteile beim Leasing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geringe oder keine Eigenmittel nötig</a:t>
            </a:r>
          </a:p>
          <a:p>
            <a:r>
              <a:rPr lang="de-DE" dirty="0" smtClean="0"/>
              <a:t>Kreditrahmen bleibt erhalten</a:t>
            </a:r>
          </a:p>
          <a:p>
            <a:r>
              <a:rPr lang="de-DE" dirty="0" smtClean="0"/>
              <a:t>keine Sicherheiten erforderlich</a:t>
            </a:r>
          </a:p>
          <a:p>
            <a:r>
              <a:rPr lang="de-DE" dirty="0" smtClean="0"/>
              <a:t>kurze Grundmietzeit </a:t>
            </a:r>
            <a:r>
              <a:rPr lang="de-DE" dirty="0" smtClean="0">
                <a:sym typeface="Wingdings" pitchFamily="2" charset="2"/>
              </a:rPr>
              <a:t> aktueller technischer Stand</a:t>
            </a:r>
          </a:p>
          <a:p>
            <a:r>
              <a:rPr lang="de-DE" dirty="0" smtClean="0">
                <a:sym typeface="Wingdings" pitchFamily="2" charset="2"/>
              </a:rPr>
              <a:t>gleichbleibende Rate</a:t>
            </a:r>
          </a:p>
          <a:p>
            <a:r>
              <a:rPr lang="de-DE" dirty="0" smtClean="0"/>
              <a:t> Leasingrate steuerlich absetzbar</a:t>
            </a:r>
            <a:endParaRPr lang="de-D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Nachteile beim Leasing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hohe Kosten</a:t>
            </a:r>
          </a:p>
          <a:p>
            <a:r>
              <a:rPr lang="de-DE" dirty="0" smtClean="0"/>
              <a:t>Leasingnehmer wird nicht Eigentümer</a:t>
            </a:r>
          </a:p>
          <a:p>
            <a:r>
              <a:rPr lang="de-DE" dirty="0" smtClean="0"/>
              <a:t>Leasingnehmer trägt sämtliche Risiken</a:t>
            </a:r>
            <a:endParaRPr lang="de-D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Factoring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1800"/>
              </a:spcAft>
            </a:pPr>
            <a:r>
              <a:rPr lang="de-DE" dirty="0" smtClean="0"/>
              <a:t>Verkauf von Forderungen an ein Finanzierungsinstitut</a:t>
            </a:r>
          </a:p>
          <a:p>
            <a:r>
              <a:rPr lang="de-DE" dirty="0" smtClean="0"/>
              <a:t>Vorteile</a:t>
            </a:r>
          </a:p>
          <a:p>
            <a:pPr lvl="1"/>
            <a:r>
              <a:rPr lang="de-DE" dirty="0" smtClean="0"/>
              <a:t>verbesserte Liquidität</a:t>
            </a:r>
          </a:p>
          <a:p>
            <a:pPr lvl="1"/>
            <a:r>
              <a:rPr lang="de-DE" dirty="0" smtClean="0"/>
              <a:t>Erweiterung des Kreditrahmens</a:t>
            </a:r>
          </a:p>
          <a:p>
            <a:pPr lvl="1">
              <a:spcAft>
                <a:spcPts val="1800"/>
              </a:spcAft>
            </a:pPr>
            <a:r>
              <a:rPr lang="de-DE" dirty="0" smtClean="0"/>
              <a:t>Vereinfachung des Mahnwesens</a:t>
            </a:r>
          </a:p>
          <a:p>
            <a:r>
              <a:rPr lang="de-DE" dirty="0" smtClean="0"/>
              <a:t>Nachteile</a:t>
            </a:r>
          </a:p>
          <a:p>
            <a:pPr lvl="1"/>
            <a:r>
              <a:rPr lang="de-DE" dirty="0" smtClean="0"/>
              <a:t>teurer als Bankkredit</a:t>
            </a:r>
          </a:p>
          <a:p>
            <a:pPr lvl="1"/>
            <a:r>
              <a:rPr lang="de-DE" dirty="0" smtClean="0"/>
              <a:t>eventuell Belastung der Kundenbeziehung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Öffentliche Fördermittel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Eigenkapitalhilfen</a:t>
            </a:r>
          </a:p>
          <a:p>
            <a:pPr lvl="1"/>
            <a:r>
              <a:rPr lang="de-DE" dirty="0" smtClean="0"/>
              <a:t>Verbessern die Eigenkapitalbasis des Unternehmens</a:t>
            </a:r>
          </a:p>
          <a:p>
            <a:r>
              <a:rPr lang="de-DE" dirty="0" smtClean="0"/>
              <a:t>Sonderkredite</a:t>
            </a:r>
          </a:p>
          <a:p>
            <a:pPr lvl="1"/>
            <a:r>
              <a:rPr lang="de-DE" dirty="0" smtClean="0"/>
              <a:t>Kreditgeber gewährt günstige Zinsen und übernimmt anteilig das Haftungsrisiko</a:t>
            </a:r>
          </a:p>
          <a:p>
            <a:r>
              <a:rPr lang="de-DE" dirty="0" smtClean="0"/>
              <a:t>Investitionszulagen</a:t>
            </a:r>
          </a:p>
          <a:p>
            <a:pPr lvl="1"/>
            <a:r>
              <a:rPr lang="de-DE" dirty="0" smtClean="0"/>
              <a:t>Zuschuss, gebunden an Investitionsvorhaben</a:t>
            </a:r>
            <a:endParaRPr lang="de-D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Regeln öffentliche Förderung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Beantragung über die Hausbank</a:t>
            </a:r>
          </a:p>
          <a:p>
            <a:r>
              <a:rPr lang="de-DE" dirty="0" smtClean="0"/>
              <a:t>Einige Förderungen schließen sich gegenseitig aus</a:t>
            </a:r>
          </a:p>
          <a:p>
            <a:r>
              <a:rPr lang="de-DE" dirty="0" smtClean="0"/>
              <a:t>Keine Förderung von Nebenerwerb</a:t>
            </a:r>
          </a:p>
          <a:p>
            <a:r>
              <a:rPr lang="de-DE" dirty="0" smtClean="0"/>
              <a:t>Gewährung </a:t>
            </a:r>
          </a:p>
          <a:p>
            <a:pPr lvl="1"/>
            <a:r>
              <a:rPr lang="de-DE" dirty="0" smtClean="0"/>
              <a:t>Eigenkapital</a:t>
            </a:r>
          </a:p>
          <a:p>
            <a:pPr lvl="1"/>
            <a:r>
              <a:rPr lang="de-DE" dirty="0" smtClean="0"/>
              <a:t>Bank muss Kredit geben</a:t>
            </a:r>
            <a:endParaRPr lang="de-DE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Beispiele öffentliche Förderung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de-DE" dirty="0" smtClean="0"/>
              <a:t>KfW – Startgeld</a:t>
            </a:r>
          </a:p>
          <a:p>
            <a:pPr>
              <a:spcAft>
                <a:spcPts val="1800"/>
              </a:spcAft>
            </a:pPr>
            <a:r>
              <a:rPr lang="de-DE" dirty="0" smtClean="0"/>
              <a:t>ERP Kapital – Gründung</a:t>
            </a:r>
          </a:p>
          <a:p>
            <a:r>
              <a:rPr lang="de-DE" dirty="0" smtClean="0"/>
              <a:t>KfW-Unternehmenskredit</a:t>
            </a:r>
            <a:endParaRPr lang="de-DE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/>
          <p:nvPr/>
        </p:nvGraphicFramePr>
        <p:xfrm>
          <a:off x="0" y="116632"/>
          <a:ext cx="9144000" cy="6453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bgerundetes Rechteck 4"/>
          <p:cNvSpPr/>
          <p:nvPr/>
        </p:nvSpPr>
        <p:spPr>
          <a:xfrm>
            <a:off x="1835696" y="3284984"/>
            <a:ext cx="3168352" cy="172819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/>
          </a:p>
          <a:p>
            <a:pPr algn="ctr"/>
            <a:endParaRPr lang="de-DE" dirty="0" smtClean="0"/>
          </a:p>
          <a:p>
            <a:pPr algn="ctr"/>
            <a:endParaRPr lang="de-DE" dirty="0" smtClean="0"/>
          </a:p>
          <a:p>
            <a:pPr algn="ctr"/>
            <a:endParaRPr lang="de-DE" dirty="0" smtClean="0"/>
          </a:p>
          <a:p>
            <a:pPr algn="ctr"/>
            <a:endParaRPr lang="de-DE" dirty="0" smtClean="0">
              <a:solidFill>
                <a:schemeClr val="tx1"/>
              </a:solidFill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</a:rPr>
              <a:t>Fremdfinanzierung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1763688" y="5085184"/>
            <a:ext cx="6984776" cy="16561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/>
          </a:p>
          <a:p>
            <a:pPr algn="ctr"/>
            <a:endParaRPr lang="de-DE" dirty="0" smtClean="0"/>
          </a:p>
          <a:p>
            <a:pPr algn="ctr"/>
            <a:endParaRPr lang="de-DE" dirty="0" smtClean="0"/>
          </a:p>
          <a:p>
            <a:pPr algn="ctr"/>
            <a:endParaRPr lang="de-DE" dirty="0" smtClean="0"/>
          </a:p>
          <a:p>
            <a:pPr algn="ctr"/>
            <a:endParaRPr lang="de-DE" dirty="0" smtClean="0"/>
          </a:p>
          <a:p>
            <a:pPr algn="ctr"/>
            <a:r>
              <a:rPr lang="de-DE" dirty="0" smtClean="0">
                <a:solidFill>
                  <a:schemeClr val="tx1"/>
                </a:solidFill>
              </a:rPr>
              <a:t>Eigenfinanzierung</a:t>
            </a:r>
            <a:endParaRPr lang="de-D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Beteiligungen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offene Beteiligungen</a:t>
            </a:r>
          </a:p>
          <a:p>
            <a:pPr lvl="1"/>
            <a:r>
              <a:rPr lang="de-DE" dirty="0" smtClean="0"/>
              <a:t>Stamm bzw. Grundkapital</a:t>
            </a:r>
          </a:p>
          <a:p>
            <a:pPr lvl="1"/>
            <a:r>
              <a:rPr lang="de-DE" dirty="0" smtClean="0"/>
              <a:t>Gesellschaftervertrag oder Satzung</a:t>
            </a:r>
          </a:p>
          <a:p>
            <a:pPr lvl="1"/>
            <a:r>
              <a:rPr lang="de-DE" dirty="0" smtClean="0"/>
              <a:t>Mitspracherecht</a:t>
            </a:r>
          </a:p>
          <a:p>
            <a:pPr lvl="1"/>
            <a:r>
              <a:rPr lang="de-DE" dirty="0" smtClean="0"/>
              <a:t>Gewinnbeteiligung, Wertsteigerung</a:t>
            </a:r>
          </a:p>
          <a:p>
            <a:r>
              <a:rPr lang="de-DE" dirty="0" smtClean="0"/>
              <a:t>stille Beteiligungen</a:t>
            </a:r>
          </a:p>
          <a:p>
            <a:pPr lvl="1"/>
            <a:r>
              <a:rPr lang="de-DE" dirty="0" smtClean="0"/>
              <a:t>Kapitaleinlage (kein Stamm oder Grundkapital)</a:t>
            </a:r>
          </a:p>
          <a:p>
            <a:pPr lvl="1"/>
            <a:r>
              <a:rPr lang="de-DE" dirty="0" smtClean="0"/>
              <a:t>keine Mitsprache</a:t>
            </a:r>
          </a:p>
          <a:p>
            <a:pPr lvl="1"/>
            <a:r>
              <a:rPr lang="de-DE" dirty="0" smtClean="0"/>
              <a:t>Verzinsung</a:t>
            </a:r>
            <a:endParaRPr lang="de-DE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Risikokapital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Mezzaninkapital</a:t>
            </a:r>
          </a:p>
          <a:p>
            <a:r>
              <a:rPr lang="de-DE" dirty="0" smtClean="0"/>
              <a:t>Venture Capital</a:t>
            </a:r>
          </a:p>
          <a:p>
            <a:r>
              <a:rPr lang="de-DE" dirty="0" smtClean="0"/>
              <a:t>Von Privatpersonen</a:t>
            </a:r>
          </a:p>
          <a:p>
            <a:r>
              <a:rPr lang="de-DE" dirty="0" smtClean="0"/>
              <a:t>Von Fondsgesellschaften, Versicherungen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Besonderheiten des Risikokapitals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Teilhabe am Betrieb</a:t>
            </a:r>
          </a:p>
          <a:p>
            <a:r>
              <a:rPr lang="de-DE" dirty="0" smtClean="0"/>
              <a:t>Mitspracherecht</a:t>
            </a:r>
          </a:p>
          <a:p>
            <a:r>
              <a:rPr lang="de-DE" dirty="0" smtClean="0"/>
              <a:t>Mittelfristig</a:t>
            </a:r>
          </a:p>
          <a:p>
            <a:r>
              <a:rPr lang="de-DE" dirty="0" smtClean="0"/>
              <a:t>Investor kann Know-How mit einbringen</a:t>
            </a:r>
          </a:p>
          <a:p>
            <a:r>
              <a:rPr lang="de-DE" dirty="0" smtClean="0"/>
              <a:t>Investor will seine Anteile gewinnbringend verkaufen</a:t>
            </a:r>
          </a:p>
          <a:p>
            <a:r>
              <a:rPr lang="de-DE" dirty="0" smtClean="0"/>
              <a:t>Going-public</a:t>
            </a:r>
          </a:p>
          <a:p>
            <a:r>
              <a:rPr lang="de-DE" dirty="0" smtClean="0"/>
              <a:t>Exitstrategie</a:t>
            </a: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Finanzierung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de-DE" dirty="0" smtClean="0"/>
              <a:t>Hauptaufgabe</a:t>
            </a:r>
          </a:p>
          <a:p>
            <a:r>
              <a:rPr lang="de-DE" dirty="0" smtClean="0"/>
              <a:t>Sicherstellen der Liquidität (Zahlungsfähigkeit)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Grundsätze</a:t>
            </a:r>
          </a:p>
          <a:p>
            <a:pPr>
              <a:spcAft>
                <a:spcPts val="1200"/>
              </a:spcAft>
            </a:pPr>
            <a:r>
              <a:rPr lang="de-DE" dirty="0" smtClean="0"/>
              <a:t>Für kurzfristige Verbindlichkeiten sollten flüssige Mittel und kurzfristige Forderungen zur Verfügung stehen</a:t>
            </a:r>
          </a:p>
          <a:p>
            <a:r>
              <a:rPr lang="de-DE" dirty="0" smtClean="0"/>
              <a:t>langfristige Verbindlichkeiten sollten langfristig finanziert werden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Finanzplan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Nach Fristigkeit</a:t>
            </a:r>
          </a:p>
          <a:p>
            <a:pPr lvl="1"/>
            <a:r>
              <a:rPr lang="de-DE" dirty="0" smtClean="0"/>
              <a:t>Kurzfristig		bis 1 Jahr</a:t>
            </a:r>
          </a:p>
          <a:p>
            <a:pPr lvl="1"/>
            <a:r>
              <a:rPr lang="de-DE" dirty="0" smtClean="0"/>
              <a:t>Mittelfristig		1 – 5 Jahre</a:t>
            </a:r>
          </a:p>
          <a:p>
            <a:pPr lvl="1"/>
            <a:r>
              <a:rPr lang="de-DE" dirty="0" smtClean="0"/>
              <a:t>Langfristig		mehr als 5 Jahre</a:t>
            </a:r>
          </a:p>
          <a:p>
            <a:r>
              <a:rPr lang="de-DE" dirty="0" smtClean="0"/>
              <a:t>Grundsätze</a:t>
            </a:r>
          </a:p>
          <a:p>
            <a:pPr lvl="1"/>
            <a:r>
              <a:rPr lang="de-DE" dirty="0" smtClean="0"/>
              <a:t>Vollständig</a:t>
            </a:r>
          </a:p>
          <a:p>
            <a:pPr lvl="1"/>
            <a:r>
              <a:rPr lang="de-DE" dirty="0" smtClean="0"/>
              <a:t>Termingenau</a:t>
            </a:r>
          </a:p>
          <a:p>
            <a:pPr lvl="1"/>
            <a:r>
              <a:rPr lang="de-DE" dirty="0" smtClean="0"/>
              <a:t>Betragsgenau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Liquiditätsplan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Kurzfristige Aufstellung (Monatlich)</a:t>
            </a:r>
          </a:p>
          <a:p>
            <a:r>
              <a:rPr lang="de-DE" dirty="0" smtClean="0"/>
              <a:t>Flüssige Mittel</a:t>
            </a:r>
          </a:p>
          <a:p>
            <a:r>
              <a:rPr lang="de-DE" dirty="0" smtClean="0"/>
              <a:t>Freie Anteile kurzfristiger Kredite</a:t>
            </a:r>
          </a:p>
          <a:p>
            <a:r>
              <a:rPr lang="de-DE" dirty="0" smtClean="0"/>
              <a:t>Einzahlungen</a:t>
            </a:r>
          </a:p>
          <a:p>
            <a:r>
              <a:rPr lang="de-DE" dirty="0" smtClean="0"/>
              <a:t>Auszahlungen</a:t>
            </a:r>
          </a:p>
          <a:p>
            <a:r>
              <a:rPr lang="de-DE" dirty="0" smtClean="0"/>
              <a:t>Über- oder Unterdeckung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Umsatzplan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so viel muss mindestens umgesetzt werden</a:t>
            </a:r>
          </a:p>
          <a:p>
            <a:pPr lvl="1">
              <a:buFont typeface="Arial" pitchFamily="34" charset="0"/>
              <a:buChar char="+"/>
            </a:pPr>
            <a:r>
              <a:rPr lang="de-DE" dirty="0" smtClean="0"/>
              <a:t>Personalkosten</a:t>
            </a:r>
          </a:p>
          <a:p>
            <a:pPr lvl="1">
              <a:buFont typeface="Arial" pitchFamily="34" charset="0"/>
              <a:buChar char="+"/>
            </a:pPr>
            <a:r>
              <a:rPr lang="de-DE" dirty="0" smtClean="0"/>
              <a:t>betriebliche Sachkosten</a:t>
            </a:r>
          </a:p>
          <a:p>
            <a:pPr lvl="1">
              <a:buFont typeface="Arial" pitchFamily="34" charset="0"/>
              <a:buChar char="="/>
            </a:pPr>
            <a:r>
              <a:rPr lang="de-DE" dirty="0" smtClean="0"/>
              <a:t>Wertschöpfung</a:t>
            </a:r>
          </a:p>
          <a:p>
            <a:pPr lvl="1">
              <a:buFont typeface="Arial" pitchFamily="34" charset="0"/>
              <a:buChar char="+"/>
            </a:pPr>
            <a:r>
              <a:rPr lang="de-DE" dirty="0" smtClean="0"/>
              <a:t>Materialverbrauch</a:t>
            </a:r>
          </a:p>
          <a:p>
            <a:pPr lvl="1">
              <a:buFont typeface="Arial" pitchFamily="34" charset="0"/>
              <a:buChar char="="/>
            </a:pPr>
            <a:r>
              <a:rPr lang="de-DE" dirty="0" smtClean="0"/>
              <a:t>Mindestumsatz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de-DE" dirty="0" smtClean="0"/>
              <a:t>Finanzierungsmix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395536" y="1196752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Gründungsbranche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Typische Finanzierungsform</a:t>
                      </a:r>
                      <a:endParaRPr lang="de-DE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Handwerk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Eigenmittel</a:t>
                      </a:r>
                    </a:p>
                    <a:p>
                      <a:r>
                        <a:rPr lang="de-DE" sz="2400" dirty="0" smtClean="0"/>
                        <a:t>Eigenkapitalhilfsprogramme</a:t>
                      </a:r>
                    </a:p>
                    <a:p>
                      <a:r>
                        <a:rPr lang="de-DE" sz="2400" dirty="0" smtClean="0"/>
                        <a:t>Fremdkapital</a:t>
                      </a:r>
                      <a:r>
                        <a:rPr lang="de-DE" sz="2400" baseline="0" dirty="0" smtClean="0"/>
                        <a:t> (Banken)</a:t>
                      </a:r>
                      <a:endParaRPr lang="de-DE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Handel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Eigenmittel</a:t>
                      </a:r>
                    </a:p>
                    <a:p>
                      <a:r>
                        <a:rPr lang="de-DE" sz="2400" dirty="0" smtClean="0"/>
                        <a:t>Eigenkapitalhilfsprogramme</a:t>
                      </a:r>
                    </a:p>
                    <a:p>
                      <a:r>
                        <a:rPr lang="de-DE" sz="2400" dirty="0" smtClean="0"/>
                        <a:t>Fremdkapital</a:t>
                      </a:r>
                      <a:r>
                        <a:rPr lang="de-DE" sz="2400" baseline="0" dirty="0" smtClean="0"/>
                        <a:t> (Banken)</a:t>
                      </a:r>
                      <a:endParaRPr lang="de-DE" sz="2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Standarddienstleistungen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Eigenmittel</a:t>
                      </a:r>
                    </a:p>
                    <a:p>
                      <a:r>
                        <a:rPr lang="de-DE" sz="2400" dirty="0" smtClean="0"/>
                        <a:t>Eigenkapitalhilfsprogramme</a:t>
                      </a:r>
                    </a:p>
                    <a:p>
                      <a:r>
                        <a:rPr lang="de-DE" sz="2400" dirty="0" smtClean="0"/>
                        <a:t>Fremdkapital</a:t>
                      </a:r>
                      <a:r>
                        <a:rPr lang="de-DE" sz="2400" baseline="0" dirty="0" smtClean="0"/>
                        <a:t> (Banken)</a:t>
                      </a:r>
                      <a:endParaRPr lang="de-DE" sz="2400" dirty="0" smtClean="0"/>
                    </a:p>
                    <a:p>
                      <a:r>
                        <a:rPr lang="de-DE" sz="2400" dirty="0" smtClean="0"/>
                        <a:t>teilweise Venture Capital</a:t>
                      </a:r>
                      <a:endParaRPr lang="de-DE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de-DE" dirty="0" smtClean="0"/>
              <a:t>Finanzierungsmix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67544" y="1268760"/>
          <a:ext cx="82296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Gründungsbranche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Typische Finanzierungsform</a:t>
                      </a:r>
                      <a:endParaRPr lang="de-DE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Innovative Dienstleistungen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Venture</a:t>
                      </a:r>
                      <a:r>
                        <a:rPr lang="de-DE" sz="2400" baseline="0" dirty="0" smtClean="0"/>
                        <a:t> Capital</a:t>
                      </a:r>
                    </a:p>
                    <a:p>
                      <a:r>
                        <a:rPr lang="de-DE" sz="2400" baseline="0" dirty="0" smtClean="0"/>
                        <a:t>öffentliche Förderprogramme</a:t>
                      </a:r>
                    </a:p>
                    <a:p>
                      <a:r>
                        <a:rPr lang="de-DE" sz="2400" baseline="0" dirty="0" smtClean="0"/>
                        <a:t>teilweise Fremdkapital</a:t>
                      </a:r>
                      <a:endParaRPr lang="de-DE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Hightech-Produkte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Venture</a:t>
                      </a:r>
                      <a:r>
                        <a:rPr lang="de-DE" sz="2400" baseline="0" dirty="0" smtClean="0"/>
                        <a:t> Capital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baseline="0" dirty="0" smtClean="0"/>
                        <a:t>öffentliche Förderprogramme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Zahlungsverkehr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smtClean="0"/>
              <a:t>Barzahlung</a:t>
            </a:r>
          </a:p>
          <a:p>
            <a:r>
              <a:rPr lang="de-DE" dirty="0" smtClean="0"/>
              <a:t>Überweisung</a:t>
            </a:r>
          </a:p>
          <a:p>
            <a:r>
              <a:rPr lang="de-DE" dirty="0" smtClean="0"/>
              <a:t>Online </a:t>
            </a:r>
            <a:r>
              <a:rPr lang="de-DE" dirty="0" smtClean="0"/>
              <a:t>Überweisung</a:t>
            </a:r>
          </a:p>
          <a:p>
            <a:r>
              <a:rPr lang="de-DE" dirty="0" smtClean="0"/>
              <a:t>EC-Karten, Kreditkarten</a:t>
            </a:r>
          </a:p>
          <a:p>
            <a:r>
              <a:rPr lang="de-DE" dirty="0" smtClean="0"/>
              <a:t>Lastschriftverfahren</a:t>
            </a:r>
          </a:p>
          <a:p>
            <a:pPr lvl="1"/>
            <a:r>
              <a:rPr lang="de-DE" dirty="0" smtClean="0"/>
              <a:t>Einzugsermächtigung</a:t>
            </a:r>
          </a:p>
          <a:p>
            <a:pPr lvl="1"/>
            <a:r>
              <a:rPr lang="de-DE" dirty="0" smtClean="0"/>
              <a:t>Abbuchungsauftrag</a:t>
            </a:r>
            <a:endParaRPr lang="de-DE" dirty="0" smtClean="0"/>
          </a:p>
          <a:p>
            <a:r>
              <a:rPr lang="de-DE" dirty="0" smtClean="0"/>
              <a:t>Scheck</a:t>
            </a:r>
          </a:p>
          <a:p>
            <a:r>
              <a:rPr lang="de-DE" dirty="0" smtClean="0"/>
              <a:t>Wechsel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Anlass einer Investition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de-DE" dirty="0" smtClean="0"/>
              <a:t>Gründungs- und Erweiterungsinvestition</a:t>
            </a:r>
          </a:p>
          <a:p>
            <a:pPr>
              <a:spcAft>
                <a:spcPts val="2400"/>
              </a:spcAft>
            </a:pPr>
            <a:r>
              <a:rPr lang="de-DE" dirty="0" smtClean="0"/>
              <a:t>Rationalisierungsinvestitionen</a:t>
            </a:r>
          </a:p>
          <a:p>
            <a:pPr>
              <a:spcAft>
                <a:spcPts val="2400"/>
              </a:spcAft>
            </a:pPr>
            <a:r>
              <a:rPr lang="de-DE" dirty="0" smtClean="0"/>
              <a:t>Ersatzinvestitionen (Reinvestition)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/>
          <p:nvPr/>
        </p:nvGraphicFramePr>
        <p:xfrm>
          <a:off x="0" y="116632"/>
          <a:ext cx="9144000" cy="6453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bgerundetes Rechteck 4"/>
          <p:cNvSpPr/>
          <p:nvPr/>
        </p:nvSpPr>
        <p:spPr>
          <a:xfrm>
            <a:off x="1835696" y="3284984"/>
            <a:ext cx="3168352" cy="172819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/>
          </a:p>
          <a:p>
            <a:pPr algn="ctr"/>
            <a:endParaRPr lang="de-DE" dirty="0" smtClean="0"/>
          </a:p>
          <a:p>
            <a:pPr algn="ctr"/>
            <a:endParaRPr lang="de-DE" dirty="0" smtClean="0"/>
          </a:p>
          <a:p>
            <a:pPr algn="ctr"/>
            <a:endParaRPr lang="de-DE" dirty="0" smtClean="0"/>
          </a:p>
          <a:p>
            <a:pPr algn="ctr"/>
            <a:endParaRPr lang="de-DE" dirty="0" smtClean="0">
              <a:solidFill>
                <a:schemeClr val="tx1"/>
              </a:solidFill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</a:rPr>
              <a:t>Fremdfinanzierung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1763688" y="5085184"/>
            <a:ext cx="6984776" cy="16561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/>
          </a:p>
          <a:p>
            <a:pPr algn="ctr"/>
            <a:endParaRPr lang="de-DE" dirty="0" smtClean="0"/>
          </a:p>
          <a:p>
            <a:pPr algn="ctr"/>
            <a:endParaRPr lang="de-DE" dirty="0" smtClean="0"/>
          </a:p>
          <a:p>
            <a:pPr algn="ctr"/>
            <a:endParaRPr lang="de-DE" dirty="0" smtClean="0"/>
          </a:p>
          <a:p>
            <a:pPr algn="ctr"/>
            <a:endParaRPr lang="de-DE" dirty="0" smtClean="0"/>
          </a:p>
          <a:p>
            <a:pPr algn="ctr"/>
            <a:r>
              <a:rPr lang="de-DE" dirty="0" smtClean="0">
                <a:solidFill>
                  <a:schemeClr val="tx1"/>
                </a:solidFill>
              </a:rPr>
              <a:t>Eigenfinanzierung</a:t>
            </a:r>
            <a:endParaRPr lang="de-D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Kreditfinanzierung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Kontokorrentkredit</a:t>
            </a:r>
          </a:p>
          <a:p>
            <a:r>
              <a:rPr lang="de-DE" dirty="0" smtClean="0"/>
              <a:t>Lieferantenkredit</a:t>
            </a:r>
          </a:p>
          <a:p>
            <a:r>
              <a:rPr lang="de-DE" dirty="0" smtClean="0"/>
              <a:t>Wechselkredit</a:t>
            </a:r>
          </a:p>
          <a:p>
            <a:r>
              <a:rPr lang="de-DE" dirty="0" smtClean="0"/>
              <a:t>Kundenanzahlungskredit</a:t>
            </a:r>
          </a:p>
          <a:p>
            <a:r>
              <a:rPr lang="de-DE" dirty="0" smtClean="0"/>
              <a:t>Darlehen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Darlehen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Fest- oder Kündigungsdarlehen</a:t>
            </a:r>
          </a:p>
          <a:p>
            <a:r>
              <a:rPr lang="de-DE" dirty="0" smtClean="0"/>
              <a:t>Abzahlungs- oder Ratendarlehen</a:t>
            </a:r>
          </a:p>
          <a:p>
            <a:r>
              <a:rPr lang="de-DE" dirty="0" smtClean="0"/>
              <a:t>Annuitätendarlehen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Wichtige Kreditsicherheiten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Grundpfandrechte</a:t>
            </a:r>
          </a:p>
          <a:p>
            <a:pPr lvl="1"/>
            <a:r>
              <a:rPr lang="de-DE" dirty="0" smtClean="0"/>
              <a:t>Hypotheken</a:t>
            </a:r>
          </a:p>
          <a:p>
            <a:pPr lvl="1"/>
            <a:r>
              <a:rPr lang="de-DE" dirty="0" smtClean="0"/>
              <a:t>Grundschulden</a:t>
            </a:r>
          </a:p>
          <a:p>
            <a:r>
              <a:rPr lang="de-DE" dirty="0" smtClean="0"/>
              <a:t>Verpfändung</a:t>
            </a:r>
          </a:p>
          <a:p>
            <a:r>
              <a:rPr lang="de-DE" dirty="0" smtClean="0"/>
              <a:t>Sicherungsübereignung</a:t>
            </a:r>
          </a:p>
          <a:p>
            <a:r>
              <a:rPr lang="de-DE" dirty="0" smtClean="0"/>
              <a:t>Zession (Abtretung)</a:t>
            </a:r>
          </a:p>
          <a:p>
            <a:r>
              <a:rPr lang="de-DE" dirty="0" smtClean="0"/>
              <a:t>Lebensversicherungen</a:t>
            </a:r>
          </a:p>
          <a:p>
            <a:pPr lvl="1"/>
            <a:r>
              <a:rPr lang="de-DE" dirty="0" smtClean="0"/>
              <a:t>Risikolebensversicherung</a:t>
            </a:r>
          </a:p>
          <a:p>
            <a:pPr lvl="1"/>
            <a:r>
              <a:rPr lang="de-DE" dirty="0" smtClean="0"/>
              <a:t>Kapitallebensversicherung</a:t>
            </a:r>
          </a:p>
          <a:p>
            <a:r>
              <a:rPr lang="de-DE" dirty="0" smtClean="0"/>
              <a:t>Bürgschaft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Leasing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Sonderform der Finanzierung</a:t>
            </a:r>
          </a:p>
          <a:p>
            <a:r>
              <a:rPr lang="de-DE" dirty="0" smtClean="0"/>
              <a:t>ein Investitionsgut wird für die Grundmietzeit gegen Leasinggebühr gemietet</a:t>
            </a:r>
          </a:p>
          <a:p>
            <a:r>
              <a:rPr lang="de-DE" dirty="0" smtClean="0"/>
              <a:t>Optionen beim Vertragsablauf</a:t>
            </a:r>
          </a:p>
          <a:p>
            <a:pPr lvl="1"/>
            <a:r>
              <a:rPr lang="de-DE" dirty="0" smtClean="0"/>
              <a:t>ohne Option</a:t>
            </a:r>
          </a:p>
          <a:p>
            <a:pPr lvl="1"/>
            <a:r>
              <a:rPr lang="de-DE" dirty="0" smtClean="0"/>
              <a:t>mit Kaufoption</a:t>
            </a:r>
          </a:p>
          <a:p>
            <a:pPr lvl="1"/>
            <a:r>
              <a:rPr lang="de-DE" dirty="0" smtClean="0"/>
              <a:t>mit Verlängerungsoption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Bilanzierung beim Leasing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smtClean="0"/>
              <a:t>Bilanzierung beim Leasinggeber</a:t>
            </a:r>
          </a:p>
          <a:p>
            <a:pPr lvl="1"/>
            <a:r>
              <a:rPr lang="de-DE" dirty="0" smtClean="0"/>
              <a:t>Grundmietzeit 40% – 90% der betriebsgewöhnlichen Nutzungsdauer</a:t>
            </a:r>
          </a:p>
          <a:p>
            <a:pPr lvl="1">
              <a:spcAft>
                <a:spcPts val="1800"/>
              </a:spcAft>
            </a:pPr>
            <a:r>
              <a:rPr lang="de-DE" dirty="0" smtClean="0"/>
              <a:t>Leasingraten beim Leasingnehmer voll steuerlich absetzbar</a:t>
            </a:r>
          </a:p>
          <a:p>
            <a:r>
              <a:rPr lang="de-DE" dirty="0" smtClean="0"/>
              <a:t>Bilanzierung beim Leasingnehmer</a:t>
            </a:r>
          </a:p>
          <a:p>
            <a:pPr lvl="1"/>
            <a:r>
              <a:rPr lang="de-DE" dirty="0" smtClean="0"/>
              <a:t>Grundmietzeit unter 40% oder über 90% der betriebsgewöhnlichen Nutzungsdauer</a:t>
            </a:r>
          </a:p>
          <a:p>
            <a:pPr lvl="1"/>
            <a:r>
              <a:rPr lang="de-DE" dirty="0" smtClean="0"/>
              <a:t>Zins- und Kostenanteil der Leasingraten und Abschreibungen absetzbar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424</Words>
  <Application>Microsoft Office PowerPoint</Application>
  <PresentationFormat>Bildschirmpräsentation (4:3)</PresentationFormat>
  <Paragraphs>206</Paragraphs>
  <Slides>25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26" baseType="lpstr">
      <vt:lpstr>Larissa-Design</vt:lpstr>
      <vt:lpstr>Finanzierung</vt:lpstr>
      <vt:lpstr>Finanzierung</vt:lpstr>
      <vt:lpstr>Anlass einer Investition</vt:lpstr>
      <vt:lpstr>Folie 4</vt:lpstr>
      <vt:lpstr>Kreditfinanzierung</vt:lpstr>
      <vt:lpstr>Darlehen</vt:lpstr>
      <vt:lpstr>Wichtige Kreditsicherheiten</vt:lpstr>
      <vt:lpstr>Leasing</vt:lpstr>
      <vt:lpstr>Bilanzierung beim Leasing</vt:lpstr>
      <vt:lpstr>Vorteile beim Leasing</vt:lpstr>
      <vt:lpstr>Nachteile beim Leasing</vt:lpstr>
      <vt:lpstr>Factoring</vt:lpstr>
      <vt:lpstr>Öffentliche Fördermittel</vt:lpstr>
      <vt:lpstr>Regeln öffentliche Förderung</vt:lpstr>
      <vt:lpstr>Beispiele öffentliche Förderung</vt:lpstr>
      <vt:lpstr>Folie 16</vt:lpstr>
      <vt:lpstr>Beteiligungen</vt:lpstr>
      <vt:lpstr>Risikokapital</vt:lpstr>
      <vt:lpstr>Besonderheiten des Risikokapitals</vt:lpstr>
      <vt:lpstr>Finanzplan</vt:lpstr>
      <vt:lpstr>Liquiditätsplan</vt:lpstr>
      <vt:lpstr>Umsatzplan</vt:lpstr>
      <vt:lpstr>Finanzierungsmix</vt:lpstr>
      <vt:lpstr>Finanzierungsmix</vt:lpstr>
      <vt:lpstr>Zahlungsverkehr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Finanzierung</dc:title>
  <dc:creator>franky</dc:creator>
  <cp:lastModifiedBy>frank</cp:lastModifiedBy>
  <cp:revision>85</cp:revision>
  <dcterms:created xsi:type="dcterms:W3CDTF">2010-08-29T08:37:40Z</dcterms:created>
  <dcterms:modified xsi:type="dcterms:W3CDTF">2010-09-06T13:58:13Z</dcterms:modified>
</cp:coreProperties>
</file>